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Lst>
  <p:sldSz cx="10080625" cy="7559675"/>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fr-CA" sz="4400" spc="-1" strike="noStrike">
              <a:latin typeface="Arial"/>
            </a:endParaRPr>
          </a:p>
        </p:txBody>
      </p:sp>
      <p:sp>
        <p:nvSpPr>
          <p:cNvPr id="25" name="PlaceHolder 2"/>
          <p:cNvSpPr>
            <a:spLocks noGrp="1"/>
          </p:cNvSpPr>
          <p:nvPr>
            <p:ph type="body"/>
          </p:nvPr>
        </p:nvSpPr>
        <p:spPr>
          <a:xfrm>
            <a:off x="504000" y="1768680"/>
            <a:ext cx="9072000" cy="2090880"/>
          </a:xfrm>
          <a:prstGeom prst="rect">
            <a:avLst/>
          </a:prstGeom>
        </p:spPr>
        <p:txBody>
          <a:bodyPr lIns="0" rIns="0" tIns="0" bIns="0">
            <a:normAutofit/>
          </a:bodyPr>
          <a:p>
            <a:endParaRPr b="0" lang="fr-CA" sz="3200" spc="-1" strike="noStrike">
              <a:latin typeface="Arial"/>
            </a:endParaRPr>
          </a:p>
        </p:txBody>
      </p:sp>
      <p:sp>
        <p:nvSpPr>
          <p:cNvPr id="26" name="PlaceHolder 3"/>
          <p:cNvSpPr>
            <a:spLocks noGrp="1"/>
          </p:cNvSpPr>
          <p:nvPr>
            <p:ph type="body"/>
          </p:nvPr>
        </p:nvSpPr>
        <p:spPr>
          <a:xfrm>
            <a:off x="504000" y="4058640"/>
            <a:ext cx="9072000" cy="2090880"/>
          </a:xfrm>
          <a:prstGeom prst="rect">
            <a:avLst/>
          </a:prstGeom>
        </p:spPr>
        <p:txBody>
          <a:bodyPr lIns="0" rIns="0" tIns="0" bIns="0">
            <a:normAutofit/>
          </a:bodyPr>
          <a:p>
            <a:endParaRPr b="0" lang="fr-CA"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fr-CA" sz="4400" spc="-1" strike="noStrike">
              <a:latin typeface="Arial"/>
            </a:endParaRPr>
          </a:p>
        </p:txBody>
      </p:sp>
      <p:sp>
        <p:nvSpPr>
          <p:cNvPr id="28" name="PlaceHolder 2"/>
          <p:cNvSpPr>
            <a:spLocks noGrp="1"/>
          </p:cNvSpPr>
          <p:nvPr>
            <p:ph type="body"/>
          </p:nvPr>
        </p:nvSpPr>
        <p:spPr>
          <a:xfrm>
            <a:off x="504000" y="1768680"/>
            <a:ext cx="4426920" cy="2090880"/>
          </a:xfrm>
          <a:prstGeom prst="rect">
            <a:avLst/>
          </a:prstGeom>
        </p:spPr>
        <p:txBody>
          <a:bodyPr lIns="0" rIns="0" tIns="0" bIns="0">
            <a:normAutofit/>
          </a:bodyPr>
          <a:p>
            <a:endParaRPr b="0" lang="fr-CA" sz="3200" spc="-1" strike="noStrike">
              <a:latin typeface="Arial"/>
            </a:endParaRPr>
          </a:p>
        </p:txBody>
      </p:sp>
      <p:sp>
        <p:nvSpPr>
          <p:cNvPr id="29" name="PlaceHolder 3"/>
          <p:cNvSpPr>
            <a:spLocks noGrp="1"/>
          </p:cNvSpPr>
          <p:nvPr>
            <p:ph type="body"/>
          </p:nvPr>
        </p:nvSpPr>
        <p:spPr>
          <a:xfrm>
            <a:off x="5152680" y="1768680"/>
            <a:ext cx="4426920" cy="2090880"/>
          </a:xfrm>
          <a:prstGeom prst="rect">
            <a:avLst/>
          </a:prstGeom>
        </p:spPr>
        <p:txBody>
          <a:bodyPr lIns="0" rIns="0" tIns="0" bIns="0">
            <a:normAutofit/>
          </a:bodyPr>
          <a:p>
            <a:endParaRPr b="0" lang="fr-CA" sz="3200" spc="-1" strike="noStrike">
              <a:latin typeface="Arial"/>
            </a:endParaRPr>
          </a:p>
        </p:txBody>
      </p:sp>
      <p:sp>
        <p:nvSpPr>
          <p:cNvPr id="30" name="PlaceHolder 4"/>
          <p:cNvSpPr>
            <a:spLocks noGrp="1"/>
          </p:cNvSpPr>
          <p:nvPr>
            <p:ph type="body"/>
          </p:nvPr>
        </p:nvSpPr>
        <p:spPr>
          <a:xfrm>
            <a:off x="504000" y="4058640"/>
            <a:ext cx="4426920" cy="2090880"/>
          </a:xfrm>
          <a:prstGeom prst="rect">
            <a:avLst/>
          </a:prstGeom>
        </p:spPr>
        <p:txBody>
          <a:bodyPr lIns="0" rIns="0" tIns="0" bIns="0">
            <a:normAutofit/>
          </a:bodyPr>
          <a:p>
            <a:endParaRPr b="0" lang="fr-CA" sz="3200" spc="-1" strike="noStrike">
              <a:latin typeface="Arial"/>
            </a:endParaRPr>
          </a:p>
        </p:txBody>
      </p:sp>
      <p:sp>
        <p:nvSpPr>
          <p:cNvPr id="31" name="PlaceHolder 5"/>
          <p:cNvSpPr>
            <a:spLocks noGrp="1"/>
          </p:cNvSpPr>
          <p:nvPr>
            <p:ph type="body"/>
          </p:nvPr>
        </p:nvSpPr>
        <p:spPr>
          <a:xfrm>
            <a:off x="5152680" y="4058640"/>
            <a:ext cx="4426920" cy="2090880"/>
          </a:xfrm>
          <a:prstGeom prst="rect">
            <a:avLst/>
          </a:prstGeom>
        </p:spPr>
        <p:txBody>
          <a:bodyPr lIns="0" rIns="0" tIns="0" bIns="0">
            <a:normAutofit/>
          </a:bodyPr>
          <a:p>
            <a:endParaRPr b="0" lang="fr-CA"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fr-CA" sz="4400" spc="-1" strike="noStrike">
              <a:latin typeface="Arial"/>
            </a:endParaRPr>
          </a:p>
        </p:txBody>
      </p:sp>
      <p:sp>
        <p:nvSpPr>
          <p:cNvPr id="33" name="PlaceHolder 2"/>
          <p:cNvSpPr>
            <a:spLocks noGrp="1"/>
          </p:cNvSpPr>
          <p:nvPr>
            <p:ph type="body"/>
          </p:nvPr>
        </p:nvSpPr>
        <p:spPr>
          <a:xfrm>
            <a:off x="504000" y="1768680"/>
            <a:ext cx="2921040" cy="2090880"/>
          </a:xfrm>
          <a:prstGeom prst="rect">
            <a:avLst/>
          </a:prstGeom>
        </p:spPr>
        <p:txBody>
          <a:bodyPr lIns="0" rIns="0" tIns="0" bIns="0">
            <a:normAutofit/>
          </a:bodyPr>
          <a:p>
            <a:endParaRPr b="0" lang="fr-CA" sz="3200" spc="-1" strike="noStrike">
              <a:latin typeface="Arial"/>
            </a:endParaRPr>
          </a:p>
        </p:txBody>
      </p:sp>
      <p:sp>
        <p:nvSpPr>
          <p:cNvPr id="34" name="PlaceHolder 3"/>
          <p:cNvSpPr>
            <a:spLocks noGrp="1"/>
          </p:cNvSpPr>
          <p:nvPr>
            <p:ph type="body"/>
          </p:nvPr>
        </p:nvSpPr>
        <p:spPr>
          <a:xfrm>
            <a:off x="3571560" y="1768680"/>
            <a:ext cx="2921040" cy="2090880"/>
          </a:xfrm>
          <a:prstGeom prst="rect">
            <a:avLst/>
          </a:prstGeom>
        </p:spPr>
        <p:txBody>
          <a:bodyPr lIns="0" rIns="0" tIns="0" bIns="0">
            <a:normAutofit/>
          </a:bodyPr>
          <a:p>
            <a:endParaRPr b="0" lang="fr-CA" sz="3200" spc="-1" strike="noStrike">
              <a:latin typeface="Arial"/>
            </a:endParaRPr>
          </a:p>
        </p:txBody>
      </p:sp>
      <p:sp>
        <p:nvSpPr>
          <p:cNvPr id="35" name="PlaceHolder 4"/>
          <p:cNvSpPr>
            <a:spLocks noGrp="1"/>
          </p:cNvSpPr>
          <p:nvPr>
            <p:ph type="body"/>
          </p:nvPr>
        </p:nvSpPr>
        <p:spPr>
          <a:xfrm>
            <a:off x="6639120" y="1768680"/>
            <a:ext cx="2921040" cy="2090880"/>
          </a:xfrm>
          <a:prstGeom prst="rect">
            <a:avLst/>
          </a:prstGeom>
        </p:spPr>
        <p:txBody>
          <a:bodyPr lIns="0" rIns="0" tIns="0" bIns="0">
            <a:normAutofit/>
          </a:bodyPr>
          <a:p>
            <a:endParaRPr b="0" lang="fr-CA" sz="3200" spc="-1" strike="noStrike">
              <a:latin typeface="Arial"/>
            </a:endParaRPr>
          </a:p>
        </p:txBody>
      </p:sp>
      <p:sp>
        <p:nvSpPr>
          <p:cNvPr id="36" name="PlaceHolder 5"/>
          <p:cNvSpPr>
            <a:spLocks noGrp="1"/>
          </p:cNvSpPr>
          <p:nvPr>
            <p:ph type="body"/>
          </p:nvPr>
        </p:nvSpPr>
        <p:spPr>
          <a:xfrm>
            <a:off x="504000" y="4058640"/>
            <a:ext cx="2921040" cy="2090880"/>
          </a:xfrm>
          <a:prstGeom prst="rect">
            <a:avLst/>
          </a:prstGeom>
        </p:spPr>
        <p:txBody>
          <a:bodyPr lIns="0" rIns="0" tIns="0" bIns="0">
            <a:normAutofit/>
          </a:bodyPr>
          <a:p>
            <a:endParaRPr b="0" lang="fr-CA" sz="3200" spc="-1" strike="noStrike">
              <a:latin typeface="Arial"/>
            </a:endParaRPr>
          </a:p>
        </p:txBody>
      </p:sp>
      <p:sp>
        <p:nvSpPr>
          <p:cNvPr id="37" name="PlaceHolder 6"/>
          <p:cNvSpPr>
            <a:spLocks noGrp="1"/>
          </p:cNvSpPr>
          <p:nvPr>
            <p:ph type="body"/>
          </p:nvPr>
        </p:nvSpPr>
        <p:spPr>
          <a:xfrm>
            <a:off x="3571560" y="4058640"/>
            <a:ext cx="2921040" cy="2090880"/>
          </a:xfrm>
          <a:prstGeom prst="rect">
            <a:avLst/>
          </a:prstGeom>
        </p:spPr>
        <p:txBody>
          <a:bodyPr lIns="0" rIns="0" tIns="0" bIns="0">
            <a:normAutofit/>
          </a:bodyPr>
          <a:p>
            <a:endParaRPr b="0" lang="fr-CA" sz="3200" spc="-1" strike="noStrike">
              <a:latin typeface="Arial"/>
            </a:endParaRPr>
          </a:p>
        </p:txBody>
      </p:sp>
      <p:sp>
        <p:nvSpPr>
          <p:cNvPr id="38" name="PlaceHolder 7"/>
          <p:cNvSpPr>
            <a:spLocks noGrp="1"/>
          </p:cNvSpPr>
          <p:nvPr>
            <p:ph type="body"/>
          </p:nvPr>
        </p:nvSpPr>
        <p:spPr>
          <a:xfrm>
            <a:off x="6639120" y="4058640"/>
            <a:ext cx="2921040" cy="2090880"/>
          </a:xfrm>
          <a:prstGeom prst="rect">
            <a:avLst/>
          </a:prstGeom>
        </p:spPr>
        <p:txBody>
          <a:bodyPr lIns="0" rIns="0" tIns="0" bIns="0">
            <a:normAutofit/>
          </a:bodyPr>
          <a:p>
            <a:endParaRPr b="0" lang="fr-CA"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fr-CA" sz="4400" spc="-1" strike="noStrike">
              <a:latin typeface="Arial"/>
            </a:endParaRPr>
          </a:p>
        </p:txBody>
      </p:sp>
      <p:sp>
        <p:nvSpPr>
          <p:cNvPr id="44" name="PlaceHolder 2"/>
          <p:cNvSpPr>
            <a:spLocks noGrp="1"/>
          </p:cNvSpPr>
          <p:nvPr>
            <p:ph type="subTitle"/>
          </p:nvPr>
        </p:nvSpPr>
        <p:spPr>
          <a:xfrm>
            <a:off x="504000" y="1768680"/>
            <a:ext cx="9072000" cy="4384080"/>
          </a:xfrm>
          <a:prstGeom prst="rect">
            <a:avLst/>
          </a:prstGeom>
        </p:spPr>
        <p:txBody>
          <a:bodyPr lIns="0" rIns="0" tIns="0" bIns="0" anchor="ctr">
            <a:spAutoFit/>
          </a:bodyPr>
          <a:p>
            <a:pPr algn="ctr"/>
            <a:endParaRPr b="0" lang="fr-CA"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fr-CA" sz="4400" spc="-1" strike="noStrike">
              <a:latin typeface="Arial"/>
            </a:endParaRPr>
          </a:p>
        </p:txBody>
      </p:sp>
      <p:sp>
        <p:nvSpPr>
          <p:cNvPr id="46" name="PlaceHolder 2"/>
          <p:cNvSpPr>
            <a:spLocks noGrp="1"/>
          </p:cNvSpPr>
          <p:nvPr>
            <p:ph type="body"/>
          </p:nvPr>
        </p:nvSpPr>
        <p:spPr>
          <a:xfrm>
            <a:off x="504000" y="1768680"/>
            <a:ext cx="9072000" cy="4384080"/>
          </a:xfrm>
          <a:prstGeom prst="rect">
            <a:avLst/>
          </a:prstGeom>
        </p:spPr>
        <p:txBody>
          <a:bodyPr lIns="0" rIns="0" tIns="0" bIns="0">
            <a:normAutofit/>
          </a:bodyPr>
          <a:p>
            <a:endParaRPr b="0" lang="fr-CA"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fr-CA" sz="4400" spc="-1" strike="noStrike">
              <a:latin typeface="Arial"/>
            </a:endParaRPr>
          </a:p>
        </p:txBody>
      </p:sp>
      <p:sp>
        <p:nvSpPr>
          <p:cNvPr id="48" name="PlaceHolder 2"/>
          <p:cNvSpPr>
            <a:spLocks noGrp="1"/>
          </p:cNvSpPr>
          <p:nvPr>
            <p:ph type="body"/>
          </p:nvPr>
        </p:nvSpPr>
        <p:spPr>
          <a:xfrm>
            <a:off x="504000" y="1768680"/>
            <a:ext cx="4426920" cy="4384080"/>
          </a:xfrm>
          <a:prstGeom prst="rect">
            <a:avLst/>
          </a:prstGeom>
        </p:spPr>
        <p:txBody>
          <a:bodyPr lIns="0" rIns="0" tIns="0" bIns="0">
            <a:normAutofit/>
          </a:bodyPr>
          <a:p>
            <a:endParaRPr b="0" lang="fr-CA" sz="3200" spc="-1" strike="noStrike">
              <a:latin typeface="Arial"/>
            </a:endParaRPr>
          </a:p>
        </p:txBody>
      </p:sp>
      <p:sp>
        <p:nvSpPr>
          <p:cNvPr id="49" name="PlaceHolder 3"/>
          <p:cNvSpPr>
            <a:spLocks noGrp="1"/>
          </p:cNvSpPr>
          <p:nvPr>
            <p:ph type="body"/>
          </p:nvPr>
        </p:nvSpPr>
        <p:spPr>
          <a:xfrm>
            <a:off x="5152680" y="1768680"/>
            <a:ext cx="4426920" cy="4384080"/>
          </a:xfrm>
          <a:prstGeom prst="rect">
            <a:avLst/>
          </a:prstGeom>
        </p:spPr>
        <p:txBody>
          <a:bodyPr lIns="0" rIns="0" tIns="0" bIns="0">
            <a:normAutofit/>
          </a:bodyPr>
          <a:p>
            <a:endParaRPr b="0" lang="fr-CA"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fr-CA"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504000" y="301320"/>
            <a:ext cx="9072000" cy="5850360"/>
          </a:xfrm>
          <a:prstGeom prst="rect">
            <a:avLst/>
          </a:prstGeom>
        </p:spPr>
        <p:txBody>
          <a:bodyPr lIns="0" rIns="0" tIns="0" bIns="0" anchor="ctr">
            <a:spAutoFit/>
          </a:bodyPr>
          <a:p>
            <a:pPr algn="ctr"/>
            <a:endParaRPr b="0" lang="fr-CA"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fr-CA" sz="4400" spc="-1" strike="noStrike">
              <a:latin typeface="Arial"/>
            </a:endParaRPr>
          </a:p>
        </p:txBody>
      </p:sp>
      <p:sp>
        <p:nvSpPr>
          <p:cNvPr id="53" name="PlaceHolder 2"/>
          <p:cNvSpPr>
            <a:spLocks noGrp="1"/>
          </p:cNvSpPr>
          <p:nvPr>
            <p:ph type="body"/>
          </p:nvPr>
        </p:nvSpPr>
        <p:spPr>
          <a:xfrm>
            <a:off x="504000" y="1768680"/>
            <a:ext cx="4426920" cy="2090880"/>
          </a:xfrm>
          <a:prstGeom prst="rect">
            <a:avLst/>
          </a:prstGeom>
        </p:spPr>
        <p:txBody>
          <a:bodyPr lIns="0" rIns="0" tIns="0" bIns="0">
            <a:normAutofit/>
          </a:bodyPr>
          <a:p>
            <a:endParaRPr b="0" lang="fr-CA" sz="3200" spc="-1" strike="noStrike">
              <a:latin typeface="Arial"/>
            </a:endParaRPr>
          </a:p>
        </p:txBody>
      </p:sp>
      <p:sp>
        <p:nvSpPr>
          <p:cNvPr id="54" name="PlaceHolder 3"/>
          <p:cNvSpPr>
            <a:spLocks noGrp="1"/>
          </p:cNvSpPr>
          <p:nvPr>
            <p:ph type="body"/>
          </p:nvPr>
        </p:nvSpPr>
        <p:spPr>
          <a:xfrm>
            <a:off x="5152680" y="1768680"/>
            <a:ext cx="4426920" cy="4384080"/>
          </a:xfrm>
          <a:prstGeom prst="rect">
            <a:avLst/>
          </a:prstGeom>
        </p:spPr>
        <p:txBody>
          <a:bodyPr lIns="0" rIns="0" tIns="0" bIns="0">
            <a:normAutofit/>
          </a:bodyPr>
          <a:p>
            <a:endParaRPr b="0" lang="fr-CA" sz="3200" spc="-1" strike="noStrike">
              <a:latin typeface="Arial"/>
            </a:endParaRPr>
          </a:p>
        </p:txBody>
      </p:sp>
      <p:sp>
        <p:nvSpPr>
          <p:cNvPr id="55" name="PlaceHolder 4"/>
          <p:cNvSpPr>
            <a:spLocks noGrp="1"/>
          </p:cNvSpPr>
          <p:nvPr>
            <p:ph type="body"/>
          </p:nvPr>
        </p:nvSpPr>
        <p:spPr>
          <a:xfrm>
            <a:off x="504000" y="4058640"/>
            <a:ext cx="4426920" cy="2090880"/>
          </a:xfrm>
          <a:prstGeom prst="rect">
            <a:avLst/>
          </a:prstGeom>
        </p:spPr>
        <p:txBody>
          <a:bodyPr lIns="0" rIns="0" tIns="0" bIns="0">
            <a:normAutofit/>
          </a:bodyPr>
          <a:p>
            <a:endParaRPr b="0" lang="fr-CA"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fr-CA" sz="4400" spc="-1" strike="noStrike">
              <a:latin typeface="Arial"/>
            </a:endParaRPr>
          </a:p>
        </p:txBody>
      </p:sp>
      <p:sp>
        <p:nvSpPr>
          <p:cNvPr id="4" name="PlaceHolder 2"/>
          <p:cNvSpPr>
            <a:spLocks noGrp="1"/>
          </p:cNvSpPr>
          <p:nvPr>
            <p:ph type="subTitle"/>
          </p:nvPr>
        </p:nvSpPr>
        <p:spPr>
          <a:xfrm>
            <a:off x="504000" y="1768680"/>
            <a:ext cx="9072000" cy="4384080"/>
          </a:xfrm>
          <a:prstGeom prst="rect">
            <a:avLst/>
          </a:prstGeom>
        </p:spPr>
        <p:txBody>
          <a:bodyPr lIns="0" rIns="0" tIns="0" bIns="0" anchor="ctr">
            <a:spAutoFit/>
          </a:bodyPr>
          <a:p>
            <a:pPr algn="ctr"/>
            <a:endParaRPr b="0" lang="fr-CA"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fr-CA" sz="4400" spc="-1" strike="noStrike">
              <a:latin typeface="Arial"/>
            </a:endParaRPr>
          </a:p>
        </p:txBody>
      </p:sp>
      <p:sp>
        <p:nvSpPr>
          <p:cNvPr id="57" name="PlaceHolder 2"/>
          <p:cNvSpPr>
            <a:spLocks noGrp="1"/>
          </p:cNvSpPr>
          <p:nvPr>
            <p:ph type="body"/>
          </p:nvPr>
        </p:nvSpPr>
        <p:spPr>
          <a:xfrm>
            <a:off x="504000" y="1768680"/>
            <a:ext cx="4426920" cy="4384080"/>
          </a:xfrm>
          <a:prstGeom prst="rect">
            <a:avLst/>
          </a:prstGeom>
        </p:spPr>
        <p:txBody>
          <a:bodyPr lIns="0" rIns="0" tIns="0" bIns="0">
            <a:normAutofit/>
          </a:bodyPr>
          <a:p>
            <a:endParaRPr b="0" lang="fr-CA" sz="3200" spc="-1" strike="noStrike">
              <a:latin typeface="Arial"/>
            </a:endParaRPr>
          </a:p>
        </p:txBody>
      </p:sp>
      <p:sp>
        <p:nvSpPr>
          <p:cNvPr id="58" name="PlaceHolder 3"/>
          <p:cNvSpPr>
            <a:spLocks noGrp="1"/>
          </p:cNvSpPr>
          <p:nvPr>
            <p:ph type="body"/>
          </p:nvPr>
        </p:nvSpPr>
        <p:spPr>
          <a:xfrm>
            <a:off x="5152680" y="1768680"/>
            <a:ext cx="4426920" cy="2090880"/>
          </a:xfrm>
          <a:prstGeom prst="rect">
            <a:avLst/>
          </a:prstGeom>
        </p:spPr>
        <p:txBody>
          <a:bodyPr lIns="0" rIns="0" tIns="0" bIns="0">
            <a:normAutofit/>
          </a:bodyPr>
          <a:p>
            <a:endParaRPr b="0" lang="fr-CA" sz="3200" spc="-1" strike="noStrike">
              <a:latin typeface="Arial"/>
            </a:endParaRPr>
          </a:p>
        </p:txBody>
      </p:sp>
      <p:sp>
        <p:nvSpPr>
          <p:cNvPr id="59" name="PlaceHolder 4"/>
          <p:cNvSpPr>
            <a:spLocks noGrp="1"/>
          </p:cNvSpPr>
          <p:nvPr>
            <p:ph type="body"/>
          </p:nvPr>
        </p:nvSpPr>
        <p:spPr>
          <a:xfrm>
            <a:off x="5152680" y="4058640"/>
            <a:ext cx="4426920" cy="2090880"/>
          </a:xfrm>
          <a:prstGeom prst="rect">
            <a:avLst/>
          </a:prstGeom>
        </p:spPr>
        <p:txBody>
          <a:bodyPr lIns="0" rIns="0" tIns="0" bIns="0">
            <a:normAutofit/>
          </a:bodyPr>
          <a:p>
            <a:endParaRPr b="0" lang="fr-CA"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fr-CA" sz="4400" spc="-1" strike="noStrike">
              <a:latin typeface="Arial"/>
            </a:endParaRPr>
          </a:p>
        </p:txBody>
      </p:sp>
      <p:sp>
        <p:nvSpPr>
          <p:cNvPr id="61" name="PlaceHolder 2"/>
          <p:cNvSpPr>
            <a:spLocks noGrp="1"/>
          </p:cNvSpPr>
          <p:nvPr>
            <p:ph type="body"/>
          </p:nvPr>
        </p:nvSpPr>
        <p:spPr>
          <a:xfrm>
            <a:off x="504000" y="1768680"/>
            <a:ext cx="4426920" cy="2090880"/>
          </a:xfrm>
          <a:prstGeom prst="rect">
            <a:avLst/>
          </a:prstGeom>
        </p:spPr>
        <p:txBody>
          <a:bodyPr lIns="0" rIns="0" tIns="0" bIns="0">
            <a:normAutofit/>
          </a:bodyPr>
          <a:p>
            <a:endParaRPr b="0" lang="fr-CA" sz="3200" spc="-1" strike="noStrike">
              <a:latin typeface="Arial"/>
            </a:endParaRPr>
          </a:p>
        </p:txBody>
      </p:sp>
      <p:sp>
        <p:nvSpPr>
          <p:cNvPr id="62" name="PlaceHolder 3"/>
          <p:cNvSpPr>
            <a:spLocks noGrp="1"/>
          </p:cNvSpPr>
          <p:nvPr>
            <p:ph type="body"/>
          </p:nvPr>
        </p:nvSpPr>
        <p:spPr>
          <a:xfrm>
            <a:off x="5152680" y="1768680"/>
            <a:ext cx="4426920" cy="2090880"/>
          </a:xfrm>
          <a:prstGeom prst="rect">
            <a:avLst/>
          </a:prstGeom>
        </p:spPr>
        <p:txBody>
          <a:bodyPr lIns="0" rIns="0" tIns="0" bIns="0">
            <a:normAutofit/>
          </a:bodyPr>
          <a:p>
            <a:endParaRPr b="0" lang="fr-CA" sz="3200" spc="-1" strike="noStrike">
              <a:latin typeface="Arial"/>
            </a:endParaRPr>
          </a:p>
        </p:txBody>
      </p:sp>
      <p:sp>
        <p:nvSpPr>
          <p:cNvPr id="63" name="PlaceHolder 4"/>
          <p:cNvSpPr>
            <a:spLocks noGrp="1"/>
          </p:cNvSpPr>
          <p:nvPr>
            <p:ph type="body"/>
          </p:nvPr>
        </p:nvSpPr>
        <p:spPr>
          <a:xfrm>
            <a:off x="504000" y="4058640"/>
            <a:ext cx="9072000" cy="2090880"/>
          </a:xfrm>
          <a:prstGeom prst="rect">
            <a:avLst/>
          </a:prstGeom>
        </p:spPr>
        <p:txBody>
          <a:bodyPr lIns="0" rIns="0" tIns="0" bIns="0">
            <a:normAutofit/>
          </a:bodyPr>
          <a:p>
            <a:endParaRPr b="0" lang="fr-CA"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fr-CA" sz="4400" spc="-1" strike="noStrike">
              <a:latin typeface="Arial"/>
            </a:endParaRPr>
          </a:p>
        </p:txBody>
      </p:sp>
      <p:sp>
        <p:nvSpPr>
          <p:cNvPr id="65" name="PlaceHolder 2"/>
          <p:cNvSpPr>
            <a:spLocks noGrp="1"/>
          </p:cNvSpPr>
          <p:nvPr>
            <p:ph type="body"/>
          </p:nvPr>
        </p:nvSpPr>
        <p:spPr>
          <a:xfrm>
            <a:off x="504000" y="1768680"/>
            <a:ext cx="9072000" cy="2090880"/>
          </a:xfrm>
          <a:prstGeom prst="rect">
            <a:avLst/>
          </a:prstGeom>
        </p:spPr>
        <p:txBody>
          <a:bodyPr lIns="0" rIns="0" tIns="0" bIns="0">
            <a:normAutofit/>
          </a:bodyPr>
          <a:p>
            <a:endParaRPr b="0" lang="fr-CA" sz="3200" spc="-1" strike="noStrike">
              <a:latin typeface="Arial"/>
            </a:endParaRPr>
          </a:p>
        </p:txBody>
      </p:sp>
      <p:sp>
        <p:nvSpPr>
          <p:cNvPr id="66" name="PlaceHolder 3"/>
          <p:cNvSpPr>
            <a:spLocks noGrp="1"/>
          </p:cNvSpPr>
          <p:nvPr>
            <p:ph type="body"/>
          </p:nvPr>
        </p:nvSpPr>
        <p:spPr>
          <a:xfrm>
            <a:off x="504000" y="4058640"/>
            <a:ext cx="9072000" cy="2090880"/>
          </a:xfrm>
          <a:prstGeom prst="rect">
            <a:avLst/>
          </a:prstGeom>
        </p:spPr>
        <p:txBody>
          <a:bodyPr lIns="0" rIns="0" tIns="0" bIns="0">
            <a:normAutofit/>
          </a:bodyPr>
          <a:p>
            <a:endParaRPr b="0" lang="fr-CA"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fr-CA" sz="4400" spc="-1" strike="noStrike">
              <a:latin typeface="Arial"/>
            </a:endParaRPr>
          </a:p>
        </p:txBody>
      </p:sp>
      <p:sp>
        <p:nvSpPr>
          <p:cNvPr id="68" name="PlaceHolder 2"/>
          <p:cNvSpPr>
            <a:spLocks noGrp="1"/>
          </p:cNvSpPr>
          <p:nvPr>
            <p:ph type="body"/>
          </p:nvPr>
        </p:nvSpPr>
        <p:spPr>
          <a:xfrm>
            <a:off x="504000" y="1768680"/>
            <a:ext cx="4426920" cy="2090880"/>
          </a:xfrm>
          <a:prstGeom prst="rect">
            <a:avLst/>
          </a:prstGeom>
        </p:spPr>
        <p:txBody>
          <a:bodyPr lIns="0" rIns="0" tIns="0" bIns="0">
            <a:normAutofit/>
          </a:bodyPr>
          <a:p>
            <a:endParaRPr b="0" lang="fr-CA" sz="3200" spc="-1" strike="noStrike">
              <a:latin typeface="Arial"/>
            </a:endParaRPr>
          </a:p>
        </p:txBody>
      </p:sp>
      <p:sp>
        <p:nvSpPr>
          <p:cNvPr id="69" name="PlaceHolder 3"/>
          <p:cNvSpPr>
            <a:spLocks noGrp="1"/>
          </p:cNvSpPr>
          <p:nvPr>
            <p:ph type="body"/>
          </p:nvPr>
        </p:nvSpPr>
        <p:spPr>
          <a:xfrm>
            <a:off x="5152680" y="1768680"/>
            <a:ext cx="4426920" cy="2090880"/>
          </a:xfrm>
          <a:prstGeom prst="rect">
            <a:avLst/>
          </a:prstGeom>
        </p:spPr>
        <p:txBody>
          <a:bodyPr lIns="0" rIns="0" tIns="0" bIns="0">
            <a:normAutofit/>
          </a:bodyPr>
          <a:p>
            <a:endParaRPr b="0" lang="fr-CA" sz="3200" spc="-1" strike="noStrike">
              <a:latin typeface="Arial"/>
            </a:endParaRPr>
          </a:p>
        </p:txBody>
      </p:sp>
      <p:sp>
        <p:nvSpPr>
          <p:cNvPr id="70" name="PlaceHolder 4"/>
          <p:cNvSpPr>
            <a:spLocks noGrp="1"/>
          </p:cNvSpPr>
          <p:nvPr>
            <p:ph type="body"/>
          </p:nvPr>
        </p:nvSpPr>
        <p:spPr>
          <a:xfrm>
            <a:off x="504000" y="4058640"/>
            <a:ext cx="4426920" cy="2090880"/>
          </a:xfrm>
          <a:prstGeom prst="rect">
            <a:avLst/>
          </a:prstGeom>
        </p:spPr>
        <p:txBody>
          <a:bodyPr lIns="0" rIns="0" tIns="0" bIns="0">
            <a:normAutofit/>
          </a:bodyPr>
          <a:p>
            <a:endParaRPr b="0" lang="fr-CA" sz="3200" spc="-1" strike="noStrike">
              <a:latin typeface="Arial"/>
            </a:endParaRPr>
          </a:p>
        </p:txBody>
      </p:sp>
      <p:sp>
        <p:nvSpPr>
          <p:cNvPr id="71" name="PlaceHolder 5"/>
          <p:cNvSpPr>
            <a:spLocks noGrp="1"/>
          </p:cNvSpPr>
          <p:nvPr>
            <p:ph type="body"/>
          </p:nvPr>
        </p:nvSpPr>
        <p:spPr>
          <a:xfrm>
            <a:off x="5152680" y="4058640"/>
            <a:ext cx="4426920" cy="2090880"/>
          </a:xfrm>
          <a:prstGeom prst="rect">
            <a:avLst/>
          </a:prstGeom>
        </p:spPr>
        <p:txBody>
          <a:bodyPr lIns="0" rIns="0" tIns="0" bIns="0">
            <a:normAutofit/>
          </a:bodyPr>
          <a:p>
            <a:endParaRPr b="0" lang="fr-CA"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fr-CA" sz="4400" spc="-1" strike="noStrike">
              <a:latin typeface="Arial"/>
            </a:endParaRPr>
          </a:p>
        </p:txBody>
      </p:sp>
      <p:sp>
        <p:nvSpPr>
          <p:cNvPr id="73" name="PlaceHolder 2"/>
          <p:cNvSpPr>
            <a:spLocks noGrp="1"/>
          </p:cNvSpPr>
          <p:nvPr>
            <p:ph type="body"/>
          </p:nvPr>
        </p:nvSpPr>
        <p:spPr>
          <a:xfrm>
            <a:off x="504000" y="1768680"/>
            <a:ext cx="2921040" cy="2090880"/>
          </a:xfrm>
          <a:prstGeom prst="rect">
            <a:avLst/>
          </a:prstGeom>
        </p:spPr>
        <p:txBody>
          <a:bodyPr lIns="0" rIns="0" tIns="0" bIns="0">
            <a:normAutofit/>
          </a:bodyPr>
          <a:p>
            <a:endParaRPr b="0" lang="fr-CA" sz="3200" spc="-1" strike="noStrike">
              <a:latin typeface="Arial"/>
            </a:endParaRPr>
          </a:p>
        </p:txBody>
      </p:sp>
      <p:sp>
        <p:nvSpPr>
          <p:cNvPr id="74" name="PlaceHolder 3"/>
          <p:cNvSpPr>
            <a:spLocks noGrp="1"/>
          </p:cNvSpPr>
          <p:nvPr>
            <p:ph type="body"/>
          </p:nvPr>
        </p:nvSpPr>
        <p:spPr>
          <a:xfrm>
            <a:off x="3571560" y="1768680"/>
            <a:ext cx="2921040" cy="2090880"/>
          </a:xfrm>
          <a:prstGeom prst="rect">
            <a:avLst/>
          </a:prstGeom>
        </p:spPr>
        <p:txBody>
          <a:bodyPr lIns="0" rIns="0" tIns="0" bIns="0">
            <a:normAutofit/>
          </a:bodyPr>
          <a:p>
            <a:endParaRPr b="0" lang="fr-CA" sz="3200" spc="-1" strike="noStrike">
              <a:latin typeface="Arial"/>
            </a:endParaRPr>
          </a:p>
        </p:txBody>
      </p:sp>
      <p:sp>
        <p:nvSpPr>
          <p:cNvPr id="75" name="PlaceHolder 4"/>
          <p:cNvSpPr>
            <a:spLocks noGrp="1"/>
          </p:cNvSpPr>
          <p:nvPr>
            <p:ph type="body"/>
          </p:nvPr>
        </p:nvSpPr>
        <p:spPr>
          <a:xfrm>
            <a:off x="6639120" y="1768680"/>
            <a:ext cx="2921040" cy="2090880"/>
          </a:xfrm>
          <a:prstGeom prst="rect">
            <a:avLst/>
          </a:prstGeom>
        </p:spPr>
        <p:txBody>
          <a:bodyPr lIns="0" rIns="0" tIns="0" bIns="0">
            <a:normAutofit/>
          </a:bodyPr>
          <a:p>
            <a:endParaRPr b="0" lang="fr-CA" sz="3200" spc="-1" strike="noStrike">
              <a:latin typeface="Arial"/>
            </a:endParaRPr>
          </a:p>
        </p:txBody>
      </p:sp>
      <p:sp>
        <p:nvSpPr>
          <p:cNvPr id="76" name="PlaceHolder 5"/>
          <p:cNvSpPr>
            <a:spLocks noGrp="1"/>
          </p:cNvSpPr>
          <p:nvPr>
            <p:ph type="body"/>
          </p:nvPr>
        </p:nvSpPr>
        <p:spPr>
          <a:xfrm>
            <a:off x="504000" y="4058640"/>
            <a:ext cx="2921040" cy="2090880"/>
          </a:xfrm>
          <a:prstGeom prst="rect">
            <a:avLst/>
          </a:prstGeom>
        </p:spPr>
        <p:txBody>
          <a:bodyPr lIns="0" rIns="0" tIns="0" bIns="0">
            <a:normAutofit/>
          </a:bodyPr>
          <a:p>
            <a:endParaRPr b="0" lang="fr-CA" sz="3200" spc="-1" strike="noStrike">
              <a:latin typeface="Arial"/>
            </a:endParaRPr>
          </a:p>
        </p:txBody>
      </p:sp>
      <p:sp>
        <p:nvSpPr>
          <p:cNvPr id="77" name="PlaceHolder 6"/>
          <p:cNvSpPr>
            <a:spLocks noGrp="1"/>
          </p:cNvSpPr>
          <p:nvPr>
            <p:ph type="body"/>
          </p:nvPr>
        </p:nvSpPr>
        <p:spPr>
          <a:xfrm>
            <a:off x="3571560" y="4058640"/>
            <a:ext cx="2921040" cy="2090880"/>
          </a:xfrm>
          <a:prstGeom prst="rect">
            <a:avLst/>
          </a:prstGeom>
        </p:spPr>
        <p:txBody>
          <a:bodyPr lIns="0" rIns="0" tIns="0" bIns="0">
            <a:normAutofit/>
          </a:bodyPr>
          <a:p>
            <a:endParaRPr b="0" lang="fr-CA" sz="3200" spc="-1" strike="noStrike">
              <a:latin typeface="Arial"/>
            </a:endParaRPr>
          </a:p>
        </p:txBody>
      </p:sp>
      <p:sp>
        <p:nvSpPr>
          <p:cNvPr id="78" name="PlaceHolder 7"/>
          <p:cNvSpPr>
            <a:spLocks noGrp="1"/>
          </p:cNvSpPr>
          <p:nvPr>
            <p:ph type="body"/>
          </p:nvPr>
        </p:nvSpPr>
        <p:spPr>
          <a:xfrm>
            <a:off x="6639120" y="4058640"/>
            <a:ext cx="2921040" cy="2090880"/>
          </a:xfrm>
          <a:prstGeom prst="rect">
            <a:avLst/>
          </a:prstGeom>
        </p:spPr>
        <p:txBody>
          <a:bodyPr lIns="0" rIns="0" tIns="0" bIns="0">
            <a:normAutofit/>
          </a:bodyPr>
          <a:p>
            <a:endParaRPr b="0" lang="fr-CA"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fr-CA" sz="4400" spc="-1" strike="noStrike">
              <a:latin typeface="Arial"/>
            </a:endParaRPr>
          </a:p>
        </p:txBody>
      </p:sp>
      <p:sp>
        <p:nvSpPr>
          <p:cNvPr id="6" name="PlaceHolder 2"/>
          <p:cNvSpPr>
            <a:spLocks noGrp="1"/>
          </p:cNvSpPr>
          <p:nvPr>
            <p:ph type="body"/>
          </p:nvPr>
        </p:nvSpPr>
        <p:spPr>
          <a:xfrm>
            <a:off x="504000" y="1768680"/>
            <a:ext cx="9072000" cy="4384080"/>
          </a:xfrm>
          <a:prstGeom prst="rect">
            <a:avLst/>
          </a:prstGeom>
        </p:spPr>
        <p:txBody>
          <a:bodyPr lIns="0" rIns="0" tIns="0" bIns="0">
            <a:normAutofit/>
          </a:bodyPr>
          <a:p>
            <a:endParaRPr b="0" lang="fr-CA"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fr-CA" sz="4400" spc="-1" strike="noStrike">
              <a:latin typeface="Arial"/>
            </a:endParaRPr>
          </a:p>
        </p:txBody>
      </p:sp>
      <p:sp>
        <p:nvSpPr>
          <p:cNvPr id="8" name="PlaceHolder 2"/>
          <p:cNvSpPr>
            <a:spLocks noGrp="1"/>
          </p:cNvSpPr>
          <p:nvPr>
            <p:ph type="body"/>
          </p:nvPr>
        </p:nvSpPr>
        <p:spPr>
          <a:xfrm>
            <a:off x="504000" y="1768680"/>
            <a:ext cx="4426920" cy="4384080"/>
          </a:xfrm>
          <a:prstGeom prst="rect">
            <a:avLst/>
          </a:prstGeom>
        </p:spPr>
        <p:txBody>
          <a:bodyPr lIns="0" rIns="0" tIns="0" bIns="0">
            <a:normAutofit/>
          </a:bodyPr>
          <a:p>
            <a:endParaRPr b="0" lang="fr-CA" sz="3200" spc="-1" strike="noStrike">
              <a:latin typeface="Arial"/>
            </a:endParaRPr>
          </a:p>
        </p:txBody>
      </p:sp>
      <p:sp>
        <p:nvSpPr>
          <p:cNvPr id="9" name="PlaceHolder 3"/>
          <p:cNvSpPr>
            <a:spLocks noGrp="1"/>
          </p:cNvSpPr>
          <p:nvPr>
            <p:ph type="body"/>
          </p:nvPr>
        </p:nvSpPr>
        <p:spPr>
          <a:xfrm>
            <a:off x="5152680" y="1768680"/>
            <a:ext cx="4426920" cy="4384080"/>
          </a:xfrm>
          <a:prstGeom prst="rect">
            <a:avLst/>
          </a:prstGeom>
        </p:spPr>
        <p:txBody>
          <a:bodyPr lIns="0" rIns="0" tIns="0" bIns="0">
            <a:normAutofit/>
          </a:bodyPr>
          <a:p>
            <a:endParaRPr b="0" lang="fr-CA"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fr-CA"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301320"/>
            <a:ext cx="9072000" cy="5850360"/>
          </a:xfrm>
          <a:prstGeom prst="rect">
            <a:avLst/>
          </a:prstGeom>
        </p:spPr>
        <p:txBody>
          <a:bodyPr lIns="0" rIns="0" tIns="0" bIns="0" anchor="ctr">
            <a:spAutoFit/>
          </a:bodyPr>
          <a:p>
            <a:pPr algn="ctr"/>
            <a:endParaRPr b="0" lang="fr-CA"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fr-CA" sz="4400" spc="-1" strike="noStrike">
              <a:latin typeface="Arial"/>
            </a:endParaRPr>
          </a:p>
        </p:txBody>
      </p:sp>
      <p:sp>
        <p:nvSpPr>
          <p:cNvPr id="13" name="PlaceHolder 2"/>
          <p:cNvSpPr>
            <a:spLocks noGrp="1"/>
          </p:cNvSpPr>
          <p:nvPr>
            <p:ph type="body"/>
          </p:nvPr>
        </p:nvSpPr>
        <p:spPr>
          <a:xfrm>
            <a:off x="504000" y="1768680"/>
            <a:ext cx="4426920" cy="2090880"/>
          </a:xfrm>
          <a:prstGeom prst="rect">
            <a:avLst/>
          </a:prstGeom>
        </p:spPr>
        <p:txBody>
          <a:bodyPr lIns="0" rIns="0" tIns="0" bIns="0">
            <a:normAutofit/>
          </a:bodyPr>
          <a:p>
            <a:endParaRPr b="0" lang="fr-CA" sz="3200" spc="-1" strike="noStrike">
              <a:latin typeface="Arial"/>
            </a:endParaRPr>
          </a:p>
        </p:txBody>
      </p:sp>
      <p:sp>
        <p:nvSpPr>
          <p:cNvPr id="14" name="PlaceHolder 3"/>
          <p:cNvSpPr>
            <a:spLocks noGrp="1"/>
          </p:cNvSpPr>
          <p:nvPr>
            <p:ph type="body"/>
          </p:nvPr>
        </p:nvSpPr>
        <p:spPr>
          <a:xfrm>
            <a:off x="5152680" y="1768680"/>
            <a:ext cx="4426920" cy="4384080"/>
          </a:xfrm>
          <a:prstGeom prst="rect">
            <a:avLst/>
          </a:prstGeom>
        </p:spPr>
        <p:txBody>
          <a:bodyPr lIns="0" rIns="0" tIns="0" bIns="0">
            <a:normAutofit/>
          </a:bodyPr>
          <a:p>
            <a:endParaRPr b="0" lang="fr-CA" sz="3200" spc="-1" strike="noStrike">
              <a:latin typeface="Arial"/>
            </a:endParaRPr>
          </a:p>
        </p:txBody>
      </p:sp>
      <p:sp>
        <p:nvSpPr>
          <p:cNvPr id="15" name="PlaceHolder 4"/>
          <p:cNvSpPr>
            <a:spLocks noGrp="1"/>
          </p:cNvSpPr>
          <p:nvPr>
            <p:ph type="body"/>
          </p:nvPr>
        </p:nvSpPr>
        <p:spPr>
          <a:xfrm>
            <a:off x="504000" y="4058640"/>
            <a:ext cx="4426920" cy="2090880"/>
          </a:xfrm>
          <a:prstGeom prst="rect">
            <a:avLst/>
          </a:prstGeom>
        </p:spPr>
        <p:txBody>
          <a:bodyPr lIns="0" rIns="0" tIns="0" bIns="0">
            <a:normAutofit/>
          </a:bodyPr>
          <a:p>
            <a:endParaRPr b="0" lang="fr-CA"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fr-CA" sz="4400" spc="-1" strike="noStrike">
              <a:latin typeface="Arial"/>
            </a:endParaRPr>
          </a:p>
        </p:txBody>
      </p:sp>
      <p:sp>
        <p:nvSpPr>
          <p:cNvPr id="17" name="PlaceHolder 2"/>
          <p:cNvSpPr>
            <a:spLocks noGrp="1"/>
          </p:cNvSpPr>
          <p:nvPr>
            <p:ph type="body"/>
          </p:nvPr>
        </p:nvSpPr>
        <p:spPr>
          <a:xfrm>
            <a:off x="504000" y="1768680"/>
            <a:ext cx="4426920" cy="4384080"/>
          </a:xfrm>
          <a:prstGeom prst="rect">
            <a:avLst/>
          </a:prstGeom>
        </p:spPr>
        <p:txBody>
          <a:bodyPr lIns="0" rIns="0" tIns="0" bIns="0">
            <a:normAutofit/>
          </a:bodyPr>
          <a:p>
            <a:endParaRPr b="0" lang="fr-CA" sz="3200" spc="-1" strike="noStrike">
              <a:latin typeface="Arial"/>
            </a:endParaRPr>
          </a:p>
        </p:txBody>
      </p:sp>
      <p:sp>
        <p:nvSpPr>
          <p:cNvPr id="18" name="PlaceHolder 3"/>
          <p:cNvSpPr>
            <a:spLocks noGrp="1"/>
          </p:cNvSpPr>
          <p:nvPr>
            <p:ph type="body"/>
          </p:nvPr>
        </p:nvSpPr>
        <p:spPr>
          <a:xfrm>
            <a:off x="5152680" y="1768680"/>
            <a:ext cx="4426920" cy="2090880"/>
          </a:xfrm>
          <a:prstGeom prst="rect">
            <a:avLst/>
          </a:prstGeom>
        </p:spPr>
        <p:txBody>
          <a:bodyPr lIns="0" rIns="0" tIns="0" bIns="0">
            <a:normAutofit/>
          </a:bodyPr>
          <a:p>
            <a:endParaRPr b="0" lang="fr-CA" sz="3200" spc="-1" strike="noStrike">
              <a:latin typeface="Arial"/>
            </a:endParaRPr>
          </a:p>
        </p:txBody>
      </p:sp>
      <p:sp>
        <p:nvSpPr>
          <p:cNvPr id="19" name="PlaceHolder 4"/>
          <p:cNvSpPr>
            <a:spLocks noGrp="1"/>
          </p:cNvSpPr>
          <p:nvPr>
            <p:ph type="body"/>
          </p:nvPr>
        </p:nvSpPr>
        <p:spPr>
          <a:xfrm>
            <a:off x="5152680" y="4058640"/>
            <a:ext cx="4426920" cy="2090880"/>
          </a:xfrm>
          <a:prstGeom prst="rect">
            <a:avLst/>
          </a:prstGeom>
        </p:spPr>
        <p:txBody>
          <a:bodyPr lIns="0" rIns="0" tIns="0" bIns="0">
            <a:normAutofit/>
          </a:bodyPr>
          <a:p>
            <a:endParaRPr b="0" lang="fr-CA"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301320"/>
            <a:ext cx="9072000" cy="1261800"/>
          </a:xfrm>
          <a:prstGeom prst="rect">
            <a:avLst/>
          </a:prstGeom>
        </p:spPr>
        <p:txBody>
          <a:bodyPr lIns="0" rIns="0" tIns="0" bIns="0" anchor="ctr">
            <a:spAutoFit/>
          </a:bodyPr>
          <a:p>
            <a:pPr algn="ctr"/>
            <a:endParaRPr b="0" lang="fr-CA" sz="4400" spc="-1" strike="noStrike">
              <a:latin typeface="Arial"/>
            </a:endParaRPr>
          </a:p>
        </p:txBody>
      </p:sp>
      <p:sp>
        <p:nvSpPr>
          <p:cNvPr id="21" name="PlaceHolder 2"/>
          <p:cNvSpPr>
            <a:spLocks noGrp="1"/>
          </p:cNvSpPr>
          <p:nvPr>
            <p:ph type="body"/>
          </p:nvPr>
        </p:nvSpPr>
        <p:spPr>
          <a:xfrm>
            <a:off x="504000" y="1768680"/>
            <a:ext cx="4426920" cy="2090880"/>
          </a:xfrm>
          <a:prstGeom prst="rect">
            <a:avLst/>
          </a:prstGeom>
        </p:spPr>
        <p:txBody>
          <a:bodyPr lIns="0" rIns="0" tIns="0" bIns="0">
            <a:normAutofit/>
          </a:bodyPr>
          <a:p>
            <a:endParaRPr b="0" lang="fr-CA" sz="3200" spc="-1" strike="noStrike">
              <a:latin typeface="Arial"/>
            </a:endParaRPr>
          </a:p>
        </p:txBody>
      </p:sp>
      <p:sp>
        <p:nvSpPr>
          <p:cNvPr id="22" name="PlaceHolder 3"/>
          <p:cNvSpPr>
            <a:spLocks noGrp="1"/>
          </p:cNvSpPr>
          <p:nvPr>
            <p:ph type="body"/>
          </p:nvPr>
        </p:nvSpPr>
        <p:spPr>
          <a:xfrm>
            <a:off x="5152680" y="1768680"/>
            <a:ext cx="4426920" cy="2090880"/>
          </a:xfrm>
          <a:prstGeom prst="rect">
            <a:avLst/>
          </a:prstGeom>
        </p:spPr>
        <p:txBody>
          <a:bodyPr lIns="0" rIns="0" tIns="0" bIns="0">
            <a:normAutofit/>
          </a:bodyPr>
          <a:p>
            <a:endParaRPr b="0" lang="fr-CA" sz="3200" spc="-1" strike="noStrike">
              <a:latin typeface="Arial"/>
            </a:endParaRPr>
          </a:p>
        </p:txBody>
      </p:sp>
      <p:sp>
        <p:nvSpPr>
          <p:cNvPr id="23" name="PlaceHolder 4"/>
          <p:cNvSpPr>
            <a:spLocks noGrp="1"/>
          </p:cNvSpPr>
          <p:nvPr>
            <p:ph type="body"/>
          </p:nvPr>
        </p:nvSpPr>
        <p:spPr>
          <a:xfrm>
            <a:off x="504000" y="4058640"/>
            <a:ext cx="9072000" cy="2090880"/>
          </a:xfrm>
          <a:prstGeom prst="rect">
            <a:avLst/>
          </a:prstGeom>
        </p:spPr>
        <p:txBody>
          <a:bodyPr lIns="0" rIns="0" tIns="0" bIns="0">
            <a:normAutofit/>
          </a:bodyPr>
          <a:p>
            <a:endParaRPr b="0" lang="fr-CA"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Image 5" descr=""/>
          <p:cNvPicPr/>
          <p:nvPr/>
        </p:nvPicPr>
        <p:blipFill>
          <a:blip r:embed="rId2"/>
          <a:stretch/>
        </p:blipFill>
        <p:spPr>
          <a:xfrm>
            <a:off x="0" y="5806440"/>
            <a:ext cx="10078920" cy="1753560"/>
          </a:xfrm>
          <a:prstGeom prst="rect">
            <a:avLst/>
          </a:prstGeom>
          <a:ln>
            <a:noFill/>
          </a:ln>
        </p:spPr>
      </p:pic>
      <p:sp>
        <p:nvSpPr>
          <p:cNvPr id="1" name="PlaceHolder 1"/>
          <p:cNvSpPr>
            <a:spLocks noGrp="1"/>
          </p:cNvSpPr>
          <p:nvPr>
            <p:ph type="title"/>
          </p:nvPr>
        </p:nvSpPr>
        <p:spPr>
          <a:xfrm>
            <a:off x="504000" y="-11160"/>
            <a:ext cx="9070920" cy="1262160"/>
          </a:xfrm>
          <a:prstGeom prst="rect">
            <a:avLst/>
          </a:prstGeom>
        </p:spPr>
        <p:txBody>
          <a:bodyPr lIns="0" rIns="0" tIns="0" bIns="0" anchor="ctr">
            <a:spAutoFit/>
          </a:bodyPr>
          <a:p>
            <a:r>
              <a:rPr b="0" lang="fr-CA" sz="1800" spc="-1" strike="noStrike">
                <a:latin typeface="Arial"/>
              </a:rPr>
              <a:t>Cliquez pour éditer le format du texte-titre</a:t>
            </a:r>
            <a:endParaRPr b="0" lang="fr-CA" sz="1800" spc="-1" strike="noStrike">
              <a:latin typeface="Arial"/>
            </a:endParaRPr>
          </a:p>
        </p:txBody>
      </p:sp>
      <p:sp>
        <p:nvSpPr>
          <p:cNvPr id="2"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CA" sz="3200" spc="-1" strike="noStrike">
                <a:latin typeface="Arial"/>
              </a:rPr>
              <a:t>Cliquez pour éditer le format du plan de texte</a:t>
            </a:r>
            <a:endParaRPr b="0" lang="fr-CA" sz="3200" spc="-1" strike="noStrike">
              <a:latin typeface="Arial"/>
            </a:endParaRPr>
          </a:p>
          <a:p>
            <a:pPr lvl="1" marL="864000" indent="-324000">
              <a:spcBef>
                <a:spcPts val="1134"/>
              </a:spcBef>
              <a:buClr>
                <a:srgbClr val="000000"/>
              </a:buClr>
              <a:buSzPct val="75000"/>
              <a:buFont typeface="Symbol" charset="2"/>
              <a:buChar char=""/>
            </a:pPr>
            <a:r>
              <a:rPr b="0" lang="fr-CA" sz="2800" spc="-1" strike="noStrike">
                <a:latin typeface="Arial"/>
              </a:rPr>
              <a:t>Second niveau de plan</a:t>
            </a:r>
            <a:endParaRPr b="0" lang="fr-CA" sz="2800" spc="-1" strike="noStrike">
              <a:latin typeface="Arial"/>
            </a:endParaRPr>
          </a:p>
          <a:p>
            <a:pPr lvl="2" marL="1296000" indent="-288000">
              <a:spcBef>
                <a:spcPts val="850"/>
              </a:spcBef>
              <a:buClr>
                <a:srgbClr val="000000"/>
              </a:buClr>
              <a:buSzPct val="45000"/>
              <a:buFont typeface="Wingdings" charset="2"/>
              <a:buChar char=""/>
            </a:pPr>
            <a:r>
              <a:rPr b="0" lang="fr-CA" sz="2400" spc="-1" strike="noStrike">
                <a:latin typeface="Arial"/>
              </a:rPr>
              <a:t>Troisième niveau de plan</a:t>
            </a:r>
            <a:endParaRPr b="0" lang="fr-CA" sz="2400" spc="-1" strike="noStrike">
              <a:latin typeface="Arial"/>
            </a:endParaRPr>
          </a:p>
          <a:p>
            <a:pPr lvl="3" marL="1728000" indent="-216000">
              <a:spcBef>
                <a:spcPts val="567"/>
              </a:spcBef>
              <a:buClr>
                <a:srgbClr val="000000"/>
              </a:buClr>
              <a:buSzPct val="75000"/>
              <a:buFont typeface="Symbol" charset="2"/>
              <a:buChar char=""/>
            </a:pPr>
            <a:r>
              <a:rPr b="0" lang="fr-CA" sz="2000" spc="-1" strike="noStrike">
                <a:latin typeface="Arial"/>
              </a:rPr>
              <a:t>Quatrième niveau de plan</a:t>
            </a:r>
            <a:endParaRPr b="0" lang="fr-CA" sz="2000" spc="-1" strike="noStrike">
              <a:latin typeface="Arial"/>
            </a:endParaRPr>
          </a:p>
          <a:p>
            <a:pPr lvl="4" marL="2160000" indent="-216000">
              <a:spcBef>
                <a:spcPts val="283"/>
              </a:spcBef>
              <a:buClr>
                <a:srgbClr val="000000"/>
              </a:buClr>
              <a:buSzPct val="45000"/>
              <a:buFont typeface="Wingdings" charset="2"/>
              <a:buChar char=""/>
            </a:pPr>
            <a:r>
              <a:rPr b="0" lang="fr-CA" sz="2000" spc="-1" strike="noStrike">
                <a:latin typeface="Arial"/>
              </a:rPr>
              <a:t>Cinquième niveau de plan</a:t>
            </a:r>
            <a:endParaRPr b="0" lang="fr-CA" sz="2000" spc="-1" strike="noStrike">
              <a:latin typeface="Arial"/>
            </a:endParaRPr>
          </a:p>
          <a:p>
            <a:pPr lvl="5" marL="2592000" indent="-216000">
              <a:spcBef>
                <a:spcPts val="283"/>
              </a:spcBef>
              <a:buClr>
                <a:srgbClr val="000000"/>
              </a:buClr>
              <a:buSzPct val="45000"/>
              <a:buFont typeface="Wingdings" charset="2"/>
              <a:buChar char=""/>
            </a:pPr>
            <a:r>
              <a:rPr b="0" lang="fr-CA" sz="2000" spc="-1" strike="noStrike">
                <a:latin typeface="Arial"/>
              </a:rPr>
              <a:t>Sixième niveau de plan</a:t>
            </a:r>
            <a:endParaRPr b="0" lang="fr-CA" sz="2000" spc="-1" strike="noStrike">
              <a:latin typeface="Arial"/>
            </a:endParaRPr>
          </a:p>
          <a:p>
            <a:pPr lvl="6" marL="3024000" indent="-216000">
              <a:spcBef>
                <a:spcPts val="283"/>
              </a:spcBef>
              <a:buClr>
                <a:srgbClr val="000000"/>
              </a:buClr>
              <a:buSzPct val="45000"/>
              <a:buFont typeface="Wingdings" charset="2"/>
              <a:buChar char=""/>
            </a:pPr>
            <a:r>
              <a:rPr b="0" lang="fr-CA" sz="2000" spc="-1" strike="noStrike">
                <a:latin typeface="Arial"/>
              </a:rPr>
              <a:t>Septième niveau de plan</a:t>
            </a:r>
            <a:endParaRPr b="0" lang="fr-CA"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CustomShape 1"/>
          <p:cNvSpPr/>
          <p:nvPr/>
        </p:nvSpPr>
        <p:spPr>
          <a:xfrm>
            <a:off x="0" y="0"/>
            <a:ext cx="10076040" cy="941040"/>
          </a:xfrm>
          <a:prstGeom prst="rect">
            <a:avLst/>
          </a:prstGeom>
          <a:gradFill rotWithShape="0">
            <a:gsLst>
              <a:gs pos="0">
                <a:srgbClr val="dff2fc"/>
              </a:gs>
              <a:gs pos="100000">
                <a:srgbClr val="009bdd"/>
              </a:gs>
            </a:gsLst>
            <a:lin ang="10800000"/>
          </a:gradFill>
          <a:ln>
            <a:noFill/>
          </a:ln>
        </p:spPr>
        <p:style>
          <a:lnRef idx="0"/>
          <a:fillRef idx="0"/>
          <a:effectRef idx="0"/>
          <a:fontRef idx="minor"/>
        </p:style>
      </p:sp>
      <p:sp>
        <p:nvSpPr>
          <p:cNvPr id="40" name="CustomShape 2"/>
          <p:cNvSpPr/>
          <p:nvPr/>
        </p:nvSpPr>
        <p:spPr>
          <a:xfrm>
            <a:off x="0" y="6620400"/>
            <a:ext cx="10076040" cy="941040"/>
          </a:xfrm>
          <a:prstGeom prst="rect">
            <a:avLst/>
          </a:prstGeom>
          <a:gradFill rotWithShape="0">
            <a:gsLst>
              <a:gs pos="0">
                <a:srgbClr val="dff2fc"/>
              </a:gs>
              <a:gs pos="100000">
                <a:srgbClr val="009bdd"/>
              </a:gs>
            </a:gsLst>
            <a:lin ang="10800000"/>
          </a:gradFill>
          <a:ln>
            <a:noFill/>
          </a:ln>
        </p:spPr>
        <p:style>
          <a:lnRef idx="0"/>
          <a:fillRef idx="0"/>
          <a:effectRef idx="0"/>
          <a:fontRef idx="minor"/>
        </p:style>
      </p:sp>
      <p:sp>
        <p:nvSpPr>
          <p:cNvPr id="41" name="PlaceHolder 3"/>
          <p:cNvSpPr>
            <a:spLocks noGrp="1"/>
          </p:cNvSpPr>
          <p:nvPr>
            <p:ph type="title"/>
          </p:nvPr>
        </p:nvSpPr>
        <p:spPr>
          <a:xfrm>
            <a:off x="504000" y="301320"/>
            <a:ext cx="9072000" cy="1261800"/>
          </a:xfrm>
          <a:prstGeom prst="rect">
            <a:avLst/>
          </a:prstGeom>
        </p:spPr>
        <p:txBody>
          <a:bodyPr lIns="0" rIns="0" tIns="0" bIns="0" anchor="ctr">
            <a:noAutofit/>
          </a:bodyPr>
          <a:p>
            <a:pPr algn="ctr"/>
            <a:r>
              <a:rPr b="0" lang="fr-CA" sz="4400" spc="-1" strike="noStrike">
                <a:latin typeface="Arial"/>
              </a:rPr>
              <a:t>Cliquez pour éditer le format du texte-titre</a:t>
            </a:r>
            <a:endParaRPr b="0" lang="fr-CA" sz="4400" spc="-1" strike="noStrike">
              <a:latin typeface="Arial"/>
            </a:endParaRPr>
          </a:p>
        </p:txBody>
      </p:sp>
      <p:sp>
        <p:nvSpPr>
          <p:cNvPr id="42" name="PlaceHolder 4"/>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CA" sz="3200" spc="-1" strike="noStrike">
                <a:latin typeface="Arial"/>
              </a:rPr>
              <a:t>Cliquez pour éditer le format du plan de texte</a:t>
            </a:r>
            <a:endParaRPr b="0" lang="fr-CA" sz="3200" spc="-1" strike="noStrike">
              <a:latin typeface="Arial"/>
            </a:endParaRPr>
          </a:p>
          <a:p>
            <a:pPr lvl="1" marL="864000" indent="-324000">
              <a:spcBef>
                <a:spcPts val="1134"/>
              </a:spcBef>
              <a:buClr>
                <a:srgbClr val="000000"/>
              </a:buClr>
              <a:buSzPct val="75000"/>
              <a:buFont typeface="Symbol" charset="2"/>
              <a:buChar char=""/>
            </a:pPr>
            <a:r>
              <a:rPr b="0" lang="fr-CA" sz="2800" spc="-1" strike="noStrike">
                <a:latin typeface="Arial"/>
              </a:rPr>
              <a:t>Second niveau de plan</a:t>
            </a:r>
            <a:endParaRPr b="0" lang="fr-CA" sz="2800" spc="-1" strike="noStrike">
              <a:latin typeface="Arial"/>
            </a:endParaRPr>
          </a:p>
          <a:p>
            <a:pPr lvl="2" marL="1296000" indent="-288000">
              <a:spcBef>
                <a:spcPts val="850"/>
              </a:spcBef>
              <a:buClr>
                <a:srgbClr val="000000"/>
              </a:buClr>
              <a:buSzPct val="45000"/>
              <a:buFont typeface="Wingdings" charset="2"/>
              <a:buChar char=""/>
            </a:pPr>
            <a:r>
              <a:rPr b="0" lang="fr-CA" sz="2400" spc="-1" strike="noStrike">
                <a:latin typeface="Arial"/>
              </a:rPr>
              <a:t>Troisième niveau de plan</a:t>
            </a:r>
            <a:endParaRPr b="0" lang="fr-CA" sz="2400" spc="-1" strike="noStrike">
              <a:latin typeface="Arial"/>
            </a:endParaRPr>
          </a:p>
          <a:p>
            <a:pPr lvl="3" marL="1728000" indent="-216000">
              <a:spcBef>
                <a:spcPts val="567"/>
              </a:spcBef>
              <a:buClr>
                <a:srgbClr val="000000"/>
              </a:buClr>
              <a:buSzPct val="75000"/>
              <a:buFont typeface="Symbol" charset="2"/>
              <a:buChar char=""/>
            </a:pPr>
            <a:r>
              <a:rPr b="0" lang="fr-CA" sz="2000" spc="-1" strike="noStrike">
                <a:latin typeface="Arial"/>
              </a:rPr>
              <a:t>Quatrième niveau de plan</a:t>
            </a:r>
            <a:endParaRPr b="0" lang="fr-CA" sz="2000" spc="-1" strike="noStrike">
              <a:latin typeface="Arial"/>
            </a:endParaRPr>
          </a:p>
          <a:p>
            <a:pPr lvl="4" marL="2160000" indent="-216000">
              <a:spcBef>
                <a:spcPts val="283"/>
              </a:spcBef>
              <a:buClr>
                <a:srgbClr val="000000"/>
              </a:buClr>
              <a:buSzPct val="45000"/>
              <a:buFont typeface="Wingdings" charset="2"/>
              <a:buChar char=""/>
            </a:pPr>
            <a:r>
              <a:rPr b="0" lang="fr-CA" sz="2000" spc="-1" strike="noStrike">
                <a:latin typeface="Arial"/>
              </a:rPr>
              <a:t>Cinquième niveau de plan</a:t>
            </a:r>
            <a:endParaRPr b="0" lang="fr-CA" sz="2000" spc="-1" strike="noStrike">
              <a:latin typeface="Arial"/>
            </a:endParaRPr>
          </a:p>
          <a:p>
            <a:pPr lvl="5" marL="2592000" indent="-216000">
              <a:spcBef>
                <a:spcPts val="283"/>
              </a:spcBef>
              <a:buClr>
                <a:srgbClr val="000000"/>
              </a:buClr>
              <a:buSzPct val="45000"/>
              <a:buFont typeface="Wingdings" charset="2"/>
              <a:buChar char=""/>
            </a:pPr>
            <a:r>
              <a:rPr b="0" lang="fr-CA" sz="2000" spc="-1" strike="noStrike">
                <a:latin typeface="Arial"/>
              </a:rPr>
              <a:t>Sixième niveau de plan</a:t>
            </a:r>
            <a:endParaRPr b="0" lang="fr-CA" sz="2000" spc="-1" strike="noStrike">
              <a:latin typeface="Arial"/>
            </a:endParaRPr>
          </a:p>
          <a:p>
            <a:pPr lvl="6" marL="3024000" indent="-216000">
              <a:spcBef>
                <a:spcPts val="283"/>
              </a:spcBef>
              <a:buClr>
                <a:srgbClr val="000000"/>
              </a:buClr>
              <a:buSzPct val="45000"/>
              <a:buFont typeface="Wingdings" charset="2"/>
              <a:buChar char=""/>
            </a:pPr>
            <a:r>
              <a:rPr b="0" lang="fr-CA" sz="2000" spc="-1" strike="noStrike">
                <a:latin typeface="Arial"/>
              </a:rPr>
              <a:t>Septième niveau de plan</a:t>
            </a:r>
            <a:endParaRPr b="0" lang="fr-CA"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5.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CustomShape 1"/>
          <p:cNvSpPr/>
          <p:nvPr/>
        </p:nvSpPr>
        <p:spPr>
          <a:xfrm>
            <a:off x="576000" y="319320"/>
            <a:ext cx="9070920" cy="402120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fr-CA" sz="4400" spc="-1" strike="noStrike">
                <a:solidFill>
                  <a:srgbClr val="006699"/>
                </a:solidFill>
                <a:latin typeface="Arial"/>
                <a:ea typeface="DejaVu Sans"/>
              </a:rPr>
              <a:t>Historique de la protection des milieux naturels,analyse du projet de loi 61</a:t>
            </a:r>
            <a:br/>
            <a:r>
              <a:rPr b="0" lang="fr-CA" sz="4400" spc="-1" strike="noStrike">
                <a:solidFill>
                  <a:srgbClr val="006699"/>
                </a:solidFill>
                <a:latin typeface="Arial"/>
                <a:ea typeface="DejaVu Sans"/>
              </a:rPr>
              <a:t>et demande d’enquête publique </a:t>
            </a:r>
            <a:br/>
            <a:r>
              <a:rPr b="0" lang="fr-CA" sz="4400" spc="-1" strike="noStrike">
                <a:solidFill>
                  <a:srgbClr val="006699"/>
                </a:solidFill>
                <a:latin typeface="Arial"/>
                <a:ea typeface="DejaVu Sans"/>
              </a:rPr>
              <a:t>Tommy Montpetit</a:t>
            </a:r>
            <a:br/>
            <a:r>
              <a:rPr b="0" lang="fr-CA" sz="4400" spc="-1" strike="noStrike">
                <a:solidFill>
                  <a:srgbClr val="006699"/>
                </a:solidFill>
                <a:latin typeface="Arial"/>
                <a:ea typeface="DejaVu Sans"/>
              </a:rPr>
              <a:t>Directeur de la conservation</a:t>
            </a:r>
            <a:endParaRPr b="0" lang="fr-CA" sz="4400" spc="-1" strike="noStrike">
              <a:latin typeface="Arial"/>
            </a:endParaRPr>
          </a:p>
        </p:txBody>
      </p:sp>
      <p:pic>
        <p:nvPicPr>
          <p:cNvPr id="80" name="Image 85" descr=""/>
          <p:cNvPicPr/>
          <p:nvPr/>
        </p:nvPicPr>
        <p:blipFill>
          <a:blip r:embed="rId1"/>
          <a:stretch/>
        </p:blipFill>
        <p:spPr>
          <a:xfrm>
            <a:off x="4074120" y="4392000"/>
            <a:ext cx="1979280" cy="1291680"/>
          </a:xfrm>
          <a:prstGeom prst="rect">
            <a:avLst/>
          </a:prstGeom>
          <a:ln>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CustomShape 1"/>
          <p:cNvSpPr/>
          <p:nvPr/>
        </p:nvSpPr>
        <p:spPr>
          <a:xfrm>
            <a:off x="864000" y="267120"/>
            <a:ext cx="8567280" cy="4269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fr-CA" sz="2800" spc="-1" strike="noStrike">
                <a:solidFill>
                  <a:srgbClr val="ffffff"/>
                </a:solidFill>
                <a:latin typeface="Arial"/>
                <a:ea typeface="DejaVu Sans"/>
              </a:rPr>
              <a:t>Depuis 2004 nous oeuvrons à</a:t>
            </a:r>
            <a:endParaRPr b="0" lang="fr-CA" sz="2800" spc="-1" strike="noStrike">
              <a:latin typeface="Arial"/>
            </a:endParaRPr>
          </a:p>
        </p:txBody>
      </p:sp>
      <p:pic>
        <p:nvPicPr>
          <p:cNvPr id="82" name="Image 87" descr=""/>
          <p:cNvPicPr/>
          <p:nvPr/>
        </p:nvPicPr>
        <p:blipFill>
          <a:blip r:embed="rId1"/>
          <a:stretch/>
        </p:blipFill>
        <p:spPr>
          <a:xfrm>
            <a:off x="-9720" y="952200"/>
            <a:ext cx="4247280" cy="2886480"/>
          </a:xfrm>
          <a:prstGeom prst="rect">
            <a:avLst/>
          </a:prstGeom>
          <a:ln>
            <a:noFill/>
          </a:ln>
        </p:spPr>
      </p:pic>
      <p:pic>
        <p:nvPicPr>
          <p:cNvPr id="83" name="Image 88" descr=""/>
          <p:cNvPicPr/>
          <p:nvPr/>
        </p:nvPicPr>
        <p:blipFill>
          <a:blip r:embed="rId2"/>
          <a:stretch/>
        </p:blipFill>
        <p:spPr>
          <a:xfrm>
            <a:off x="5398200" y="3692160"/>
            <a:ext cx="4679280" cy="2947680"/>
          </a:xfrm>
          <a:prstGeom prst="rect">
            <a:avLst/>
          </a:prstGeom>
          <a:ln>
            <a:noFill/>
          </a:ln>
        </p:spPr>
      </p:pic>
      <p:pic>
        <p:nvPicPr>
          <p:cNvPr id="84" name="Image 89" descr=""/>
          <p:cNvPicPr/>
          <p:nvPr/>
        </p:nvPicPr>
        <p:blipFill>
          <a:blip r:embed="rId3"/>
          <a:stretch/>
        </p:blipFill>
        <p:spPr>
          <a:xfrm>
            <a:off x="2520000" y="1828800"/>
            <a:ext cx="5039280" cy="4362480"/>
          </a:xfrm>
          <a:prstGeom prst="rect">
            <a:avLst/>
          </a:prstGeom>
          <a:ln>
            <a:noFill/>
          </a:ln>
        </p:spPr>
      </p:pic>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childTnLst>
                  <p:par>
                    <p:cTn id="5" fill="hold">
                      <p:stCondLst>
                        <p:cond delay="0"/>
                      </p:stCondLst>
                      <p:childTnLst>
                        <p:par>
                          <p:cTn id="6" fill="hold">
                            <p:stCondLst>
                              <p:cond delay="0"/>
                            </p:stCondLst>
                            <p:childTnLst>
                              <p:par>
                                <p:cTn id="7" nodeType="withEffect" fill="hold" presetClass="entr" presetID="1">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fill="hold" presetClass="entr" presetID="1">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1">
                                  <p:stCondLst>
                                    <p:cond delay="0"/>
                                  </p:stCondLst>
                                  <p:childTnLst>
                                    <p:set>
                                      <p:cBhvr>
                                        <p:cTn id="1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CustomShape 1"/>
          <p:cNvSpPr/>
          <p:nvPr/>
        </p:nvSpPr>
        <p:spPr>
          <a:xfrm>
            <a:off x="504000" y="406080"/>
            <a:ext cx="9070920" cy="4269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fr-CA" sz="2800" spc="-1" strike="noStrike">
                <a:solidFill>
                  <a:srgbClr val="ffffff"/>
                </a:solidFill>
                <a:latin typeface="Arial"/>
                <a:ea typeface="DejaVu Sans"/>
              </a:rPr>
              <a:t>Historique des lois</a:t>
            </a:r>
            <a:endParaRPr b="0" lang="fr-CA" sz="2800" spc="-1" strike="noStrike">
              <a:latin typeface="Arial"/>
            </a:endParaRPr>
          </a:p>
        </p:txBody>
      </p:sp>
      <p:sp>
        <p:nvSpPr>
          <p:cNvPr id="86" name="CustomShape 2"/>
          <p:cNvSpPr/>
          <p:nvPr/>
        </p:nvSpPr>
        <p:spPr>
          <a:xfrm>
            <a:off x="432360" y="1872000"/>
            <a:ext cx="9070920" cy="4383720"/>
          </a:xfrm>
          <a:prstGeom prst="rect">
            <a:avLst/>
          </a:prstGeom>
          <a:noFill/>
          <a:ln>
            <a:noFill/>
          </a:ln>
        </p:spPr>
        <p:style>
          <a:lnRef idx="0"/>
          <a:fillRef idx="0"/>
          <a:effectRef idx="0"/>
          <a:fontRef idx="minor"/>
        </p:style>
        <p:txBody>
          <a:bodyPr lIns="0" rIns="0" tIns="0" bIns="0">
            <a:noAutofit/>
          </a:bodyPr>
          <a:p>
            <a:pPr marL="432000" indent="-323280">
              <a:lnSpc>
                <a:spcPct val="100000"/>
              </a:lnSpc>
              <a:spcBef>
                <a:spcPts val="794"/>
              </a:spcBef>
              <a:buClr>
                <a:srgbClr val="000000"/>
              </a:buClr>
              <a:buSzPct val="45000"/>
              <a:buFont typeface="Wingdings" charset="2"/>
              <a:buChar char=""/>
            </a:pPr>
            <a:r>
              <a:rPr b="0" lang="fr-CA" sz="1800" spc="-1" strike="noStrike">
                <a:solidFill>
                  <a:srgbClr val="2a6099"/>
                </a:solidFill>
                <a:latin typeface="Arial"/>
                <a:ea typeface="DejaVu Sans"/>
              </a:rPr>
              <a:t>Loi sur la qualité de l’environnement article 22</a:t>
            </a:r>
            <a:endParaRPr b="0" lang="fr-CA" sz="1800" spc="-1" strike="noStrike">
              <a:latin typeface="Arial"/>
            </a:endParaRPr>
          </a:p>
          <a:p>
            <a:pPr>
              <a:lnSpc>
                <a:spcPct val="100000"/>
              </a:lnSpc>
              <a:spcBef>
                <a:spcPts val="794"/>
              </a:spcBef>
            </a:pPr>
            <a:endParaRPr b="0" lang="fr-CA" sz="1800" spc="-1" strike="noStrike">
              <a:latin typeface="Arial"/>
            </a:endParaRPr>
          </a:p>
          <a:p>
            <a:pPr marL="432000" indent="-323280">
              <a:lnSpc>
                <a:spcPct val="100000"/>
              </a:lnSpc>
              <a:spcBef>
                <a:spcPts val="794"/>
              </a:spcBef>
              <a:buClr>
                <a:srgbClr val="000000"/>
              </a:buClr>
              <a:buSzPct val="45000"/>
              <a:buFont typeface="Wingdings" charset="2"/>
              <a:buChar char=""/>
            </a:pPr>
            <a:r>
              <a:rPr b="0" lang="fr-CA" sz="1800" spc="-1" strike="noStrike">
                <a:solidFill>
                  <a:srgbClr val="2a6099"/>
                </a:solidFill>
                <a:latin typeface="Arial"/>
                <a:ea typeface="DejaVu Sans"/>
              </a:rPr>
              <a:t>Loi sur la conservation et la mise en valeur de la faune</a:t>
            </a:r>
            <a:endParaRPr b="0" lang="fr-CA" sz="1800" spc="-1" strike="noStrike">
              <a:latin typeface="Arial"/>
            </a:endParaRPr>
          </a:p>
          <a:p>
            <a:pPr>
              <a:lnSpc>
                <a:spcPct val="100000"/>
              </a:lnSpc>
              <a:spcBef>
                <a:spcPts val="794"/>
              </a:spcBef>
            </a:pPr>
            <a:endParaRPr b="0" lang="fr-CA" sz="1800" spc="-1" strike="noStrike">
              <a:latin typeface="Arial"/>
            </a:endParaRPr>
          </a:p>
          <a:p>
            <a:pPr marL="432000" indent="-323280">
              <a:lnSpc>
                <a:spcPct val="100000"/>
              </a:lnSpc>
              <a:spcBef>
                <a:spcPts val="794"/>
              </a:spcBef>
              <a:buClr>
                <a:srgbClr val="000000"/>
              </a:buClr>
              <a:buSzPct val="45000"/>
              <a:buFont typeface="Wingdings" charset="2"/>
              <a:buChar char=""/>
            </a:pPr>
            <a:r>
              <a:rPr b="0" lang="fr-CA" sz="1800" spc="-1" strike="noStrike">
                <a:solidFill>
                  <a:srgbClr val="2a6099"/>
                </a:solidFill>
                <a:latin typeface="Arial"/>
                <a:ea typeface="DejaVu Sans"/>
              </a:rPr>
              <a:t>Loi sur les pêches</a:t>
            </a:r>
            <a:endParaRPr b="0" lang="fr-CA" sz="1800" spc="-1" strike="noStrike">
              <a:latin typeface="Arial"/>
            </a:endParaRPr>
          </a:p>
          <a:p>
            <a:pPr>
              <a:lnSpc>
                <a:spcPct val="100000"/>
              </a:lnSpc>
              <a:spcBef>
                <a:spcPts val="794"/>
              </a:spcBef>
            </a:pPr>
            <a:endParaRPr b="0" lang="fr-CA" sz="1800" spc="-1" strike="noStrike">
              <a:latin typeface="Arial"/>
            </a:endParaRPr>
          </a:p>
          <a:p>
            <a:pPr>
              <a:lnSpc>
                <a:spcPct val="100000"/>
              </a:lnSpc>
              <a:spcBef>
                <a:spcPts val="794"/>
              </a:spcBef>
            </a:pPr>
            <a:endParaRPr b="0" lang="fr-CA" sz="1800" spc="-1" strike="noStrike">
              <a:latin typeface="Arial"/>
            </a:endParaRPr>
          </a:p>
          <a:p>
            <a:pPr marL="432000" indent="-323280">
              <a:lnSpc>
                <a:spcPct val="100000"/>
              </a:lnSpc>
              <a:spcBef>
                <a:spcPts val="794"/>
              </a:spcBef>
              <a:buClr>
                <a:srgbClr val="000000"/>
              </a:buClr>
              <a:buSzPct val="45000"/>
              <a:buFont typeface="Wingdings" charset="2"/>
              <a:buChar char=""/>
            </a:pPr>
            <a:r>
              <a:rPr b="0" lang="fr-CA" sz="1800" spc="-1" strike="noStrike">
                <a:solidFill>
                  <a:srgbClr val="2a6099"/>
                </a:solidFill>
                <a:latin typeface="Arial"/>
                <a:ea typeface="DejaVu Sans"/>
              </a:rPr>
              <a:t>= 90 à 98% d’obtention de certificats d’autorisation</a:t>
            </a:r>
            <a:endParaRPr b="0" lang="fr-CA" sz="1800" spc="-1" strike="noStrike">
              <a:latin typeface="Arial"/>
            </a:endParaRPr>
          </a:p>
        </p:txBody>
      </p:sp>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childTnLst>
                  <p:par>
                    <p:cTn id="19" fill="hold">
                      <p:stCondLst>
                        <p:cond delay="0"/>
                      </p:stCondLst>
                      <p:childTnLst>
                        <p:par>
                          <p:cTn id="20" fill="hold">
                            <p:stCondLst>
                              <p:cond delay="0"/>
                            </p:stCondLst>
                            <p:childTnLst>
                              <p:par>
                                <p:cTn id="21" nodeType="withEffect" fill="hold" presetClass="entr" presetID="1">
                                  <p:stCondLst>
                                    <p:cond delay="0"/>
                                  </p:stCondLst>
                                  <p:childTnLst>
                                    <p:set>
                                      <p:cBhvr>
                                        <p:cTn id="22"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1">
                                  <p:stCondLst>
                                    <p:cond delay="0"/>
                                  </p:stCondLst>
                                  <p:childTnLst>
                                    <p:set>
                                      <p:cBhvr>
                                        <p:cTn id="26"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nodeType="clickEffect" fill="hold" presetClass="entr" presetID="1">
                                  <p:stCondLst>
                                    <p:cond delay="0"/>
                                  </p:stCondLst>
                                  <p:childTnLst>
                                    <p:set>
                                      <p:cBhvr>
                                        <p:cTn id="30"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1">
                                  <p:stCondLst>
                                    <p:cond delay="0"/>
                                  </p:stCondLst>
                                  <p:childTnLst>
                                    <p:set>
                                      <p:cBhvr>
                                        <p:cTn id="34" dur="1" fill="hold">
                                          <p:stCondLst>
                                            <p:cond delay="0"/>
                                          </p:stCondLst>
                                        </p:cTn>
                                        <p:tgtEl>
                                          <p:spTgt spid="86">
                                            <p:txEl>
                                              <p:pRg st="7" end="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504000" y="406080"/>
            <a:ext cx="9070920" cy="4269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fr-CA" sz="2800" spc="-1" strike="noStrike">
                <a:solidFill>
                  <a:srgbClr val="ffffff"/>
                </a:solidFill>
                <a:latin typeface="Arial"/>
                <a:ea typeface="DejaVu Sans"/>
              </a:rPr>
              <a:t>Arrivée de Thomas J. Mulcair</a:t>
            </a:r>
            <a:endParaRPr b="0" lang="fr-CA" sz="2800" spc="-1" strike="noStrike">
              <a:latin typeface="Arial"/>
            </a:endParaRPr>
          </a:p>
        </p:txBody>
      </p:sp>
      <p:sp>
        <p:nvSpPr>
          <p:cNvPr id="88" name="CustomShape 2"/>
          <p:cNvSpPr/>
          <p:nvPr/>
        </p:nvSpPr>
        <p:spPr>
          <a:xfrm>
            <a:off x="452160" y="1008000"/>
            <a:ext cx="9070920" cy="5230800"/>
          </a:xfrm>
          <a:prstGeom prst="rect">
            <a:avLst/>
          </a:prstGeom>
          <a:noFill/>
          <a:ln>
            <a:noFill/>
          </a:ln>
        </p:spPr>
        <p:style>
          <a:lnRef idx="0"/>
          <a:fillRef idx="0"/>
          <a:effectRef idx="0"/>
          <a:fontRef idx="minor"/>
        </p:style>
        <p:txBody>
          <a:bodyPr lIns="0" rIns="0" tIns="0" bIns="0">
            <a:noAutofit/>
          </a:bodyPr>
          <a:p>
            <a:pPr marL="432000" indent="-323280">
              <a:lnSpc>
                <a:spcPct val="100000"/>
              </a:lnSpc>
              <a:spcBef>
                <a:spcPts val="794"/>
              </a:spcBef>
              <a:buClr>
                <a:srgbClr val="000000"/>
              </a:buClr>
              <a:buSzPct val="45000"/>
              <a:buFont typeface="Wingdings" charset="2"/>
              <a:buChar char=""/>
            </a:pPr>
            <a:r>
              <a:rPr b="0" lang="fr-CA" sz="1800" spc="-1" strike="noStrike">
                <a:solidFill>
                  <a:srgbClr val="2a6099"/>
                </a:solidFill>
                <a:latin typeface="Arial"/>
                <a:ea typeface="DejaVu Sans"/>
              </a:rPr>
              <a:t>16 mars 2005, plan de conservation et de gestion des milieux naturels de Longueuil</a:t>
            </a:r>
            <a:endParaRPr b="0" lang="fr-CA" sz="1800" spc="-1" strike="noStrike">
              <a:latin typeface="Arial"/>
            </a:endParaRPr>
          </a:p>
          <a:p>
            <a:pPr marL="432000" indent="-323280">
              <a:lnSpc>
                <a:spcPct val="100000"/>
              </a:lnSpc>
              <a:spcBef>
                <a:spcPts val="794"/>
              </a:spcBef>
              <a:buClr>
                <a:srgbClr val="000000"/>
              </a:buClr>
              <a:buSzPct val="45000"/>
              <a:buFont typeface="Wingdings" charset="2"/>
              <a:buChar char=""/>
            </a:pPr>
            <a:r>
              <a:rPr b="0" lang="fr-CA" sz="1800" spc="-1" strike="noStrike">
                <a:solidFill>
                  <a:srgbClr val="2a6099"/>
                </a:solidFill>
                <a:latin typeface="Arial"/>
                <a:ea typeface="DejaVu Sans"/>
              </a:rPr>
              <a:t>‘’</a:t>
            </a:r>
            <a:r>
              <a:rPr b="0" lang="fr-CA" sz="1800" spc="-1" strike="noStrike">
                <a:solidFill>
                  <a:srgbClr val="2a6099"/>
                </a:solidFill>
                <a:latin typeface="Arial"/>
                <a:ea typeface="DejaVu Sans"/>
              </a:rPr>
              <a:t>Il s’agit de l’aboutissement d’une démarche de planification globale du territoire. L’aspect novateur de cette approche s’appuie sur la considération a priori de l’atteinte des objectifs de conservation puis à la conciliation du développement afin d’assurer la pérennité des milieux naturels protégés. ‘’</a:t>
            </a:r>
            <a:endParaRPr b="0" lang="fr-CA" sz="1800" spc="-1" strike="noStrike">
              <a:latin typeface="Arial"/>
            </a:endParaRPr>
          </a:p>
        </p:txBody>
      </p:sp>
      <p:sp>
        <p:nvSpPr>
          <p:cNvPr id="89" name="CustomShape 3"/>
          <p:cNvSpPr/>
          <p:nvPr/>
        </p:nvSpPr>
        <p:spPr>
          <a:xfrm rot="1200">
            <a:off x="792000" y="4696200"/>
            <a:ext cx="8790840" cy="2010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1800" spc="-1" strike="noStrike">
                <a:solidFill>
                  <a:srgbClr val="2a6099"/>
                </a:solidFill>
                <a:latin typeface="Arial"/>
                <a:ea typeface="DejaVu Sans"/>
              </a:rPr>
              <a:t>Départ de M. Mulcair du ministère en 2006 </a:t>
            </a:r>
            <a:endParaRPr b="0" lang="fr-CA" sz="1800" spc="-1" strike="noStrike">
              <a:latin typeface="Arial"/>
            </a:endParaRPr>
          </a:p>
          <a:p>
            <a:pPr>
              <a:lnSpc>
                <a:spcPct val="100000"/>
              </a:lnSpc>
            </a:pPr>
            <a:r>
              <a:rPr b="0" lang="fr-CA" sz="1800" spc="-1" strike="noStrike">
                <a:solidFill>
                  <a:srgbClr val="2a6099"/>
                </a:solidFill>
                <a:latin typeface="Arial"/>
                <a:ea typeface="DejaVu Sans"/>
              </a:rPr>
              <a:t>‘’</a:t>
            </a:r>
            <a:r>
              <a:rPr b="0" lang="fr-CA" sz="1800" spc="-1" strike="noStrike">
                <a:solidFill>
                  <a:srgbClr val="2a6099"/>
                </a:solidFill>
                <a:latin typeface="Arial"/>
                <a:ea typeface="DejaVu Sans"/>
              </a:rPr>
              <a:t>Dans L‘Actualité du mois de mai, M. Mulcair explique qu'il a été limogé à cause d'un litige sur des terrains à Laval, sans préciser davantage: «C'est là que ç'a commencé à mal aller avec Jean Charest. Il y avait beaucoup de terrains en jeu à Laval, notamment, et Charest m'a dit qu'il ne pouvait pas faire ça au maire Gilles Vaillancourt. On avait trop besoin de lui pour les élections», a expliqué le député néo-démocrate d'Outremont.’’</a:t>
            </a:r>
            <a:endParaRPr b="0" lang="fr-CA" sz="1800" spc="-1" strike="noStrike">
              <a:latin typeface="Arial"/>
            </a:endParaRPr>
          </a:p>
        </p:txBody>
      </p:sp>
      <p:pic>
        <p:nvPicPr>
          <p:cNvPr id="90" name="Image 95" descr=""/>
          <p:cNvPicPr/>
          <p:nvPr/>
        </p:nvPicPr>
        <p:blipFill>
          <a:blip r:embed="rId1"/>
          <a:stretch/>
        </p:blipFill>
        <p:spPr>
          <a:xfrm>
            <a:off x="5631120" y="2088000"/>
            <a:ext cx="3952440" cy="2975040"/>
          </a:xfrm>
          <a:prstGeom prst="rect">
            <a:avLst/>
          </a:prstGeom>
          <a:ln>
            <a:noFill/>
          </a:ln>
        </p:spPr>
      </p:pic>
      <p:sp>
        <p:nvSpPr>
          <p:cNvPr id="91" name="CustomShape 4"/>
          <p:cNvSpPr/>
          <p:nvPr/>
        </p:nvSpPr>
        <p:spPr>
          <a:xfrm>
            <a:off x="1008000" y="3096000"/>
            <a:ext cx="414540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fr-CA" sz="1800" spc="-1" strike="noStrike" u="sng">
                <a:solidFill>
                  <a:srgbClr val="2a6099"/>
                </a:solidFill>
                <a:uFillTx/>
                <a:latin typeface="Arial"/>
                <a:ea typeface="DejaVu Sans"/>
              </a:rPr>
              <a:t>13%  du territoire de l’agglomération</a:t>
            </a:r>
            <a:endParaRPr b="0" lang="fr-CA" sz="1800" spc="-1" strike="noStrike">
              <a:latin typeface="Arial"/>
            </a:endParaRPr>
          </a:p>
        </p:txBody>
      </p:sp>
    </p:spTree>
  </p:cSld>
  <mc:AlternateContent>
    <mc:Choice Requires="p14">
      <p:transition spd="slow" p14:dur="2000"/>
    </mc:Choice>
    <mc:Fallback>
      <p:transition spd="slow"/>
    </mc:Fallback>
  </mc:AlternateContent>
  <p:timing>
    <p:tnLst>
      <p:par>
        <p:cTn id="35" dur="indefinite" restart="never" nodeType="tmRoot">
          <p:childTnLst>
            <p:seq>
              <p:cTn id="36" dur="indefinite" nodeType="mainSeq">
                <p:childTnLst>
                  <p:par>
                    <p:cTn id="37" fill="hold">
                      <p:stCondLst>
                        <p:cond delay="0"/>
                      </p:stCondLst>
                      <p:childTnLst>
                        <p:par>
                          <p:cTn id="38" fill="hold">
                            <p:stCondLst>
                              <p:cond delay="0"/>
                            </p:stCondLst>
                            <p:childTnLst>
                              <p:par>
                                <p:cTn id="39" nodeType="withEffect" fill="hold" presetClass="entr" presetID="1">
                                  <p:stCondLst>
                                    <p:cond delay="0"/>
                                  </p:stCondLst>
                                  <p:childTnLst>
                                    <p:set>
                                      <p:cBhvr>
                                        <p:cTn id="40"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fill="hold" presetClass="entr" presetID="1">
                                  <p:stCondLst>
                                    <p:cond delay="0"/>
                                  </p:stCondLst>
                                  <p:childTnLst>
                                    <p:set>
                                      <p:cBhvr>
                                        <p:cTn id="44" dur="1" fill="hold">
                                          <p:stCondLst>
                                            <p:cond delay="0"/>
                                          </p:stCondLst>
                                        </p:cTn>
                                        <p:tgtEl>
                                          <p:spTgt spid="88">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1">
                                  <p:stCondLst>
                                    <p:cond delay="0"/>
                                  </p:stCondLst>
                                  <p:childTnLst>
                                    <p:set>
                                      <p:cBhvr>
                                        <p:cTn id="48" dur="1" fill="hold">
                                          <p:stCondLst>
                                            <p:cond delay="0"/>
                                          </p:stCondLst>
                                        </p:cTn>
                                        <p:tgtEl>
                                          <p:spTgt spid="9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1">
                                  <p:stCondLst>
                                    <p:cond delay="0"/>
                                  </p:stCondLst>
                                  <p:childTnLst>
                                    <p:set>
                                      <p:cBhvr>
                                        <p:cTn id="52" dur="1" fill="hold">
                                          <p:stCondLst>
                                            <p:cond delay="0"/>
                                          </p:stCondLst>
                                        </p:cTn>
                                        <p:tgtEl>
                                          <p:spTgt spid="9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fill="hold" presetClass="entr" presetID="1">
                                  <p:stCondLst>
                                    <p:cond delay="0"/>
                                  </p:stCondLst>
                                  <p:childTnLst>
                                    <p:set>
                                      <p:cBhvr>
                                        <p:cTn id="5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504000" y="301320"/>
            <a:ext cx="9070920" cy="636840"/>
          </a:xfrm>
          <a:prstGeom prst="rect">
            <a:avLst/>
          </a:prstGeom>
          <a:noFill/>
          <a:ln>
            <a:noFill/>
          </a:ln>
        </p:spPr>
        <p:style>
          <a:lnRef idx="0"/>
          <a:fillRef idx="0"/>
          <a:effectRef idx="0"/>
          <a:fontRef idx="minor"/>
        </p:style>
      </p:sp>
      <p:sp>
        <p:nvSpPr>
          <p:cNvPr id="93" name="CustomShape 2"/>
          <p:cNvSpPr/>
          <p:nvPr/>
        </p:nvSpPr>
        <p:spPr>
          <a:xfrm>
            <a:off x="504000" y="1769040"/>
            <a:ext cx="9070920" cy="4383720"/>
          </a:xfrm>
          <a:prstGeom prst="rect">
            <a:avLst/>
          </a:prstGeom>
          <a:noFill/>
          <a:ln>
            <a:noFill/>
          </a:ln>
        </p:spPr>
        <p:style>
          <a:lnRef idx="0"/>
          <a:fillRef idx="0"/>
          <a:effectRef idx="0"/>
          <a:fontRef idx="minor"/>
        </p:style>
      </p:sp>
      <p:sp>
        <p:nvSpPr>
          <p:cNvPr id="94" name="CustomShape 3"/>
          <p:cNvSpPr/>
          <p:nvPr/>
        </p:nvSpPr>
        <p:spPr>
          <a:xfrm>
            <a:off x="360000" y="221400"/>
            <a:ext cx="9359280" cy="6386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1800" spc="-1" strike="noStrike">
                <a:solidFill>
                  <a:srgbClr val="ffffff"/>
                </a:solidFill>
                <a:latin typeface="Arial"/>
                <a:ea typeface="DejaVu Sans"/>
              </a:rPr>
              <a:t>Loi modifiant la Loi sur la qualité de l’environnement afin de moderniser le régime         d’autorisation environnementale</a:t>
            </a:r>
            <a:endParaRPr b="0" lang="fr-CA" sz="1800" spc="-1" strike="noStrike">
              <a:latin typeface="Arial"/>
            </a:endParaRPr>
          </a:p>
        </p:txBody>
      </p:sp>
      <p:sp>
        <p:nvSpPr>
          <p:cNvPr id="95" name="CustomShape 4"/>
          <p:cNvSpPr/>
          <p:nvPr/>
        </p:nvSpPr>
        <p:spPr>
          <a:xfrm>
            <a:off x="72000" y="1249560"/>
            <a:ext cx="9997560" cy="50277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1800" spc="-1" strike="noStrike">
                <a:solidFill>
                  <a:srgbClr val="2a6099"/>
                </a:solidFill>
                <a:latin typeface="Arial"/>
                <a:ea typeface="DejaVu Sans"/>
              </a:rPr>
              <a:t> ‘’</a:t>
            </a:r>
            <a:r>
              <a:rPr b="0" lang="fr-CA" sz="1800" spc="-1" strike="noStrike">
                <a:solidFill>
                  <a:srgbClr val="2a6099"/>
                </a:solidFill>
                <a:latin typeface="Arial"/>
                <a:ea typeface="DejaVu Sans"/>
              </a:rPr>
              <a:t>cette approche allège le processus en permettant notamment le recours à une simple déclaration de conformité de la part de l’initiateur de projet dont les activités présentent des risques moindres. Ces activités pourront débuter dans un délai de 30 jours suivant la réception de la déclaration par la ministre, ce qui constitue une réduction de délai importante par rapport à la situation antérieure.’</a:t>
            </a:r>
            <a:endParaRPr b="0" lang="fr-CA" sz="1800" spc="-1" strike="noStrike">
              <a:latin typeface="Arial"/>
            </a:endParaRPr>
          </a:p>
          <a:p>
            <a:pPr>
              <a:lnSpc>
                <a:spcPct val="100000"/>
              </a:lnSpc>
            </a:pPr>
            <a:endParaRPr b="0" lang="fr-CA" sz="1800" spc="-1" strike="noStrike">
              <a:latin typeface="Arial"/>
            </a:endParaRPr>
          </a:p>
          <a:p>
            <a:pPr>
              <a:lnSpc>
                <a:spcPct val="100000"/>
              </a:lnSpc>
            </a:pPr>
            <a:endParaRPr b="0" lang="fr-CA" sz="1800" spc="-1" strike="noStrike">
              <a:latin typeface="Arial"/>
            </a:endParaRPr>
          </a:p>
          <a:p>
            <a:pPr>
              <a:lnSpc>
                <a:spcPct val="100000"/>
              </a:lnSpc>
            </a:pPr>
            <a:r>
              <a:rPr b="0" lang="fr-CA" sz="1800" spc="-1" strike="noStrike">
                <a:solidFill>
                  <a:srgbClr val="2a6099"/>
                </a:solidFill>
                <a:latin typeface="Arial"/>
                <a:ea typeface="DejaVu Sans"/>
              </a:rPr>
              <a:t>Introduction d’un régime de compensation= monétarisation de la nature</a:t>
            </a:r>
            <a:endParaRPr b="0" lang="fr-CA" sz="1800" spc="-1" strike="noStrike">
              <a:latin typeface="Arial"/>
            </a:endParaRPr>
          </a:p>
          <a:p>
            <a:pPr>
              <a:lnSpc>
                <a:spcPct val="100000"/>
              </a:lnSpc>
            </a:pPr>
            <a:endParaRPr b="0" lang="fr-CA" sz="1800" spc="-1" strike="noStrike">
              <a:latin typeface="Arial"/>
            </a:endParaRPr>
          </a:p>
          <a:p>
            <a:pPr>
              <a:lnSpc>
                <a:spcPct val="100000"/>
              </a:lnSpc>
            </a:pPr>
            <a:r>
              <a:rPr b="0" lang="fr-CA" sz="1800" spc="-1" strike="noStrike">
                <a:solidFill>
                  <a:srgbClr val="2a6099"/>
                </a:solidFill>
                <a:latin typeface="Arial"/>
                <a:ea typeface="DejaVu Sans"/>
              </a:rPr>
              <a:t>Introduction d’un régime aucune perte nette=impossible dans le grand Montréal, deuxième et troisième couronne</a:t>
            </a:r>
            <a:endParaRPr b="0" lang="fr-CA" sz="1800" spc="-1" strike="noStrike">
              <a:latin typeface="Arial"/>
            </a:endParaRPr>
          </a:p>
          <a:p>
            <a:pPr>
              <a:lnSpc>
                <a:spcPct val="100000"/>
              </a:lnSpc>
            </a:pPr>
            <a:endParaRPr b="0" lang="fr-CA" sz="1800" spc="-1" strike="noStrike">
              <a:latin typeface="Arial"/>
            </a:endParaRPr>
          </a:p>
          <a:p>
            <a:pPr>
              <a:lnSpc>
                <a:spcPct val="100000"/>
              </a:lnSpc>
            </a:pPr>
            <a:endParaRPr b="0" lang="fr-CA" sz="1800" spc="-1" strike="noStrike">
              <a:latin typeface="Arial"/>
            </a:endParaRPr>
          </a:p>
          <a:p>
            <a:pPr>
              <a:lnSpc>
                <a:spcPct val="100000"/>
              </a:lnSpc>
            </a:pPr>
            <a:r>
              <a:rPr b="0" lang="fr-CA" sz="1800" spc="-1" strike="noStrike">
                <a:solidFill>
                  <a:srgbClr val="2a6099"/>
                </a:solidFill>
                <a:latin typeface="Arial"/>
                <a:ea typeface="DejaVu Sans"/>
              </a:rPr>
              <a:t>Introduction d’un régime de création et restauration d’habitats =comment recréer la nature? Qui fera la surveillance?</a:t>
            </a:r>
            <a:endParaRPr b="0" lang="fr-CA" sz="1800" spc="-1" strike="noStrike">
              <a:latin typeface="Arial"/>
            </a:endParaRPr>
          </a:p>
          <a:p>
            <a:pPr>
              <a:lnSpc>
                <a:spcPct val="100000"/>
              </a:lnSpc>
            </a:pPr>
            <a:endParaRPr b="0" lang="fr-CA" sz="1800" spc="-1" strike="noStrike">
              <a:latin typeface="Arial"/>
            </a:endParaRPr>
          </a:p>
          <a:p>
            <a:pPr>
              <a:lnSpc>
                <a:spcPct val="100000"/>
              </a:lnSpc>
            </a:pPr>
            <a:r>
              <a:rPr b="0" lang="fr-CA" sz="1800" spc="-1" strike="noStrike">
                <a:solidFill>
                  <a:srgbClr val="2a6099"/>
                </a:solidFill>
                <a:latin typeface="Arial"/>
                <a:ea typeface="DejaVu Sans"/>
              </a:rPr>
              <a:t>Modification de plusieurs lois dont celle sur les cités et villes=possibilités de retrait de référendums municipaux</a:t>
            </a:r>
            <a:endParaRPr b="0" lang="fr-CA" sz="1800" spc="-1" strike="noStrike">
              <a:latin typeface="Arial"/>
            </a:endParaRPr>
          </a:p>
        </p:txBody>
      </p:sp>
    </p:spTree>
  </p:cSld>
  <mc:AlternateContent>
    <mc:Choice Requires="p14">
      <p:transition spd="slow" p14:dur="2000"/>
    </mc:Choice>
    <mc:Fallback>
      <p:transition spd="slow"/>
    </mc:Fallback>
  </mc:AlternateContent>
  <p:timing>
    <p:tnLst>
      <p:par>
        <p:cTn id="57" dur="indefinite" restart="never" nodeType="tmRoot">
          <p:childTnLst>
            <p:seq>
              <p:cTn id="58" dur="indefinite" nodeType="mainSeq">
                <p:childTnLst>
                  <p:par>
                    <p:cTn id="59" fill="hold">
                      <p:stCondLst>
                        <p:cond delay="0"/>
                      </p:stCondLst>
                      <p:childTnLst>
                        <p:par>
                          <p:cTn id="60" fill="hold">
                            <p:stCondLst>
                              <p:cond delay="0"/>
                            </p:stCondLst>
                            <p:childTnLst>
                              <p:par>
                                <p:cTn id="61" nodeType="withEffect" fill="hold" presetClass="entr" presetID="1">
                                  <p:stCondLst>
                                    <p:cond delay="0"/>
                                  </p:stCondLst>
                                  <p:childTnLst>
                                    <p:set>
                                      <p:cBhvr>
                                        <p:cTn id="62" dur="1" fill="hold">
                                          <p:stCondLst>
                                            <p:cond delay="0"/>
                                          </p:stCondLst>
                                        </p:cTn>
                                        <p:tgtEl>
                                          <p:spTgt spid="95">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nodeType="clickEffect" fill="hold" presetClass="entr" presetID="1">
                                  <p:stCondLst>
                                    <p:cond delay="0"/>
                                  </p:stCondLst>
                                  <p:childTnLst>
                                    <p:set>
                                      <p:cBhvr>
                                        <p:cTn id="66" dur="1" fill="hold">
                                          <p:stCondLst>
                                            <p:cond delay="0"/>
                                          </p:stCondLst>
                                        </p:cTn>
                                        <p:tgtEl>
                                          <p:spTgt spid="95">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nodeType="clickEffect" fill="hold" presetClass="entr" presetID="1">
                                  <p:stCondLst>
                                    <p:cond delay="0"/>
                                  </p:stCondLst>
                                  <p:childTnLst>
                                    <p:set>
                                      <p:cBhvr>
                                        <p:cTn id="70" dur="1" fill="hold">
                                          <p:stCondLst>
                                            <p:cond delay="0"/>
                                          </p:stCondLst>
                                        </p:cTn>
                                        <p:tgtEl>
                                          <p:spTgt spid="95">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nodeType="clickEffect" fill="hold" presetClass="entr" presetID="1">
                                  <p:stCondLst>
                                    <p:cond delay="0"/>
                                  </p:stCondLst>
                                  <p:childTnLst>
                                    <p:set>
                                      <p:cBhvr>
                                        <p:cTn id="74" dur="1" fill="hold">
                                          <p:stCondLst>
                                            <p:cond delay="0"/>
                                          </p:stCondLst>
                                        </p:cTn>
                                        <p:tgtEl>
                                          <p:spTgt spid="95">
                                            <p:txEl>
                                              <p:pRg st="8" end="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nodeType="clickEffect" fill="hold" presetClass="entr" presetID="1">
                                  <p:stCondLst>
                                    <p:cond delay="0"/>
                                  </p:stCondLst>
                                  <p:childTnLst>
                                    <p:set>
                                      <p:cBhvr>
                                        <p:cTn id="78" dur="1" fill="hold">
                                          <p:stCondLst>
                                            <p:cond delay="0"/>
                                          </p:stCondLst>
                                        </p:cTn>
                                        <p:tgtEl>
                                          <p:spTgt spid="95">
                                            <p:txEl>
                                              <p:pRg st="10" end="1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504000" y="406080"/>
            <a:ext cx="9070920" cy="42696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fr-CA" sz="2800" spc="-1" strike="noStrike">
                <a:solidFill>
                  <a:srgbClr val="ffffff"/>
                </a:solidFill>
                <a:latin typeface="Arial"/>
                <a:ea typeface="DejaVu Sans"/>
              </a:rPr>
              <a:t>Projet de loi 61, non c’est non!</a:t>
            </a:r>
            <a:endParaRPr b="0" lang="fr-CA" sz="2800" spc="-1" strike="noStrike">
              <a:latin typeface="Arial"/>
            </a:endParaRPr>
          </a:p>
        </p:txBody>
      </p:sp>
      <p:sp>
        <p:nvSpPr>
          <p:cNvPr id="97" name="CustomShape 2"/>
          <p:cNvSpPr/>
          <p:nvPr/>
        </p:nvSpPr>
        <p:spPr>
          <a:xfrm>
            <a:off x="504000" y="1769040"/>
            <a:ext cx="9070920" cy="4383720"/>
          </a:xfrm>
          <a:prstGeom prst="rect">
            <a:avLst/>
          </a:prstGeom>
          <a:noFill/>
          <a:ln>
            <a:noFill/>
          </a:ln>
        </p:spPr>
        <p:style>
          <a:lnRef idx="0"/>
          <a:fillRef idx="0"/>
          <a:effectRef idx="0"/>
          <a:fontRef idx="minor"/>
        </p:style>
      </p:sp>
      <p:sp>
        <p:nvSpPr>
          <p:cNvPr id="98" name="CustomShape 3"/>
          <p:cNvSpPr/>
          <p:nvPr/>
        </p:nvSpPr>
        <p:spPr>
          <a:xfrm>
            <a:off x="514440" y="1204200"/>
            <a:ext cx="9071280" cy="5563080"/>
          </a:xfrm>
          <a:prstGeom prst="rect">
            <a:avLst/>
          </a:prstGeom>
          <a:solidFill>
            <a:srgbClr val="ffffff"/>
          </a:solidFill>
          <a:ln>
            <a:solidFill>
              <a:srgbClr val="3465a4"/>
            </a:solidFill>
          </a:ln>
        </p:spPr>
        <p:style>
          <a:lnRef idx="0"/>
          <a:fillRef idx="0"/>
          <a:effectRef idx="0"/>
          <a:fontRef idx="minor"/>
        </p:style>
        <p:txBody>
          <a:bodyPr lIns="0" rIns="0" tIns="0" bIns="0">
            <a:spAutoFit/>
          </a:bodyPr>
          <a:p>
            <a:pPr marL="432000" indent="-323640">
              <a:lnSpc>
                <a:spcPct val="100000"/>
              </a:lnSpc>
              <a:spcBef>
                <a:spcPts val="1417"/>
              </a:spcBef>
              <a:buClr>
                <a:srgbClr val="000000"/>
              </a:buClr>
              <a:buSzPct val="45000"/>
              <a:buFont typeface="Wingdings" charset="2"/>
              <a:buChar char=""/>
            </a:pPr>
            <a:r>
              <a:rPr b="0" lang="fr-CA" sz="1800" spc="-1" strike="noStrike">
                <a:solidFill>
                  <a:srgbClr val="2a6099"/>
                </a:solidFill>
                <a:latin typeface="Arial"/>
              </a:rPr>
              <a:t>- État d'urgence sanitaire n'a pas de limite dans le temps, on parle ici de deux ans avec possibilité d’extension</a:t>
            </a:r>
            <a:endParaRPr b="0" lang="fr-CA" sz="1800" spc="-1" strike="noStrike">
              <a:latin typeface="Arial"/>
            </a:endParaRPr>
          </a:p>
          <a:p>
            <a:pPr marL="432000" indent="-323640">
              <a:lnSpc>
                <a:spcPct val="100000"/>
              </a:lnSpc>
              <a:spcBef>
                <a:spcPts val="1417"/>
              </a:spcBef>
              <a:buClr>
                <a:srgbClr val="000000"/>
              </a:buClr>
              <a:buSzPct val="45000"/>
              <a:buFont typeface="Wingdings" charset="2"/>
              <a:buChar char=""/>
            </a:pPr>
            <a:r>
              <a:rPr b="0" lang="fr-CA" sz="1800" spc="-1" strike="noStrike">
                <a:solidFill>
                  <a:srgbClr val="2a6099"/>
                </a:solidFill>
                <a:latin typeface="Arial"/>
              </a:rPr>
              <a:t>- Le gouvernement s'octroie le pouvoir total d'expropriation. Les dédommagements sont laissés à la discrétion du gouvernement.</a:t>
            </a:r>
            <a:endParaRPr b="0" lang="fr-CA" sz="1800" spc="-1" strike="noStrike">
              <a:latin typeface="Arial"/>
            </a:endParaRPr>
          </a:p>
          <a:p>
            <a:pPr marL="432000" indent="-323640">
              <a:lnSpc>
                <a:spcPct val="100000"/>
              </a:lnSpc>
              <a:spcBef>
                <a:spcPts val="1417"/>
              </a:spcBef>
              <a:buClr>
                <a:srgbClr val="000000"/>
              </a:buClr>
              <a:buSzPct val="45000"/>
              <a:buFont typeface="Wingdings" charset="2"/>
              <a:buChar char=""/>
            </a:pPr>
            <a:r>
              <a:rPr b="0" lang="fr-CA" sz="1800" spc="-1" strike="noStrike">
                <a:solidFill>
                  <a:srgbClr val="2a6099"/>
                </a:solidFill>
                <a:latin typeface="Arial"/>
              </a:rPr>
              <a:t>- Le gouvernement s'accorde le droit de modifier les limites d'un parc pour faire place à différents projets . Le BAPE pourrait -et notez bien le pourrait - être sollicité en pareil cas.</a:t>
            </a:r>
            <a:endParaRPr b="0" lang="fr-CA" sz="1800" spc="-1" strike="noStrike">
              <a:latin typeface="Arial"/>
            </a:endParaRPr>
          </a:p>
          <a:p>
            <a:pPr marL="432000" indent="-323640">
              <a:lnSpc>
                <a:spcPct val="100000"/>
              </a:lnSpc>
              <a:spcBef>
                <a:spcPts val="1417"/>
              </a:spcBef>
              <a:buClr>
                <a:srgbClr val="000000"/>
              </a:buClr>
              <a:buSzPct val="45000"/>
              <a:buFont typeface="Wingdings" charset="2"/>
              <a:buChar char=""/>
            </a:pPr>
            <a:r>
              <a:rPr b="0" lang="fr-CA" sz="1800" spc="-1" strike="noStrike">
                <a:solidFill>
                  <a:srgbClr val="2a6099"/>
                </a:solidFill>
                <a:latin typeface="Arial"/>
              </a:rPr>
              <a:t>- La protection de l'Environnement n'existe plus. Le gouvernement se donne le droit d'accorder les contrats de construction à quiconque, peu importe les impacts environnementaux. Sans appels d'offres? Pour mieux favoriser certains? 202 projets sont identifiés dans le projet de loi, dont plusieurs menacent des écosystèmes fragiles. Le gouvernement se donne le droit d'ajouter n'importe quel projet aux 202. Ils ne pourront être évalués à l'Assemblée nationale qu'une heure maximum.</a:t>
            </a:r>
            <a:endParaRPr b="0" lang="fr-CA" sz="1800" spc="-1" strike="noStrike">
              <a:latin typeface="Arial"/>
            </a:endParaRPr>
          </a:p>
          <a:p>
            <a:pPr marL="432000" indent="-323640">
              <a:lnSpc>
                <a:spcPct val="100000"/>
              </a:lnSpc>
              <a:spcBef>
                <a:spcPts val="1417"/>
              </a:spcBef>
              <a:buClr>
                <a:srgbClr val="000000"/>
              </a:buClr>
              <a:buSzPct val="45000"/>
              <a:buFont typeface="Wingdings" charset="2"/>
              <a:buChar char=""/>
            </a:pPr>
            <a:r>
              <a:rPr b="0" lang="fr-CA" sz="1800" spc="-1" strike="noStrike">
                <a:solidFill>
                  <a:srgbClr val="2a6099"/>
                </a:solidFill>
                <a:latin typeface="Arial"/>
              </a:rPr>
              <a:t>- Le gouvernement et ses alliés se mettent à l'abri de toutes poursuites en s'accordant l'immunité judiciaire. Donc ils peuvent tout détruire, n'importe comment, sans aucune possibilité de poursuite</a:t>
            </a:r>
            <a:endParaRPr b="0" lang="fr-CA" sz="1800" spc="-1" strike="noStrike">
              <a:latin typeface="Arial"/>
            </a:endParaRPr>
          </a:p>
          <a:p>
            <a:pPr>
              <a:lnSpc>
                <a:spcPct val="100000"/>
              </a:lnSpc>
              <a:spcBef>
                <a:spcPts val="1417"/>
              </a:spcBef>
            </a:pPr>
            <a:endParaRPr b="0" lang="fr-CA" sz="1800" spc="-1" strike="noStrike">
              <a:latin typeface="Arial"/>
            </a:endParaRPr>
          </a:p>
        </p:txBody>
      </p:sp>
    </p:spTree>
  </p:cSld>
  <mc:AlternateContent>
    <mc:Choice Requires="p14">
      <p:transition spd="slow" p14:dur="2000"/>
    </mc:Choice>
    <mc:Fallback>
      <p:transition spd="slow"/>
    </mc:Fallback>
  </mc:AlternateContent>
  <p:timing>
    <p:tnLst>
      <p:par>
        <p:cTn id="79" dur="indefinite" restart="never" nodeType="tmRoot">
          <p:childTnLst>
            <p:seq>
              <p:cTn id="80"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
          <p:cNvSpPr/>
          <p:nvPr/>
        </p:nvSpPr>
        <p:spPr>
          <a:xfrm>
            <a:off x="504000" y="-11160"/>
            <a:ext cx="9070920" cy="1261800"/>
          </a:xfrm>
          <a:prstGeom prst="rect">
            <a:avLst/>
          </a:prstGeom>
          <a:noFill/>
          <a:ln>
            <a:noFill/>
          </a:ln>
        </p:spPr>
        <p:style>
          <a:lnRef idx="0"/>
          <a:fillRef idx="0"/>
          <a:effectRef idx="0"/>
          <a:fontRef idx="minor"/>
        </p:style>
      </p:sp>
      <p:sp>
        <p:nvSpPr>
          <p:cNvPr id="100" name="CustomShape 2"/>
          <p:cNvSpPr/>
          <p:nvPr/>
        </p:nvSpPr>
        <p:spPr>
          <a:xfrm>
            <a:off x="2448000" y="288000"/>
            <a:ext cx="4973400" cy="516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2800" spc="-1" strike="noStrike">
                <a:solidFill>
                  <a:srgbClr val="ffffff"/>
                </a:solidFill>
                <a:latin typeface="Arial"/>
                <a:ea typeface="DejaVu Sans"/>
              </a:rPr>
              <a:t>Projet de loi 61, non c’est non!</a:t>
            </a:r>
            <a:endParaRPr b="0" lang="fr-CA" sz="2800" spc="-1" strike="noStrike">
              <a:latin typeface="Arial"/>
            </a:endParaRPr>
          </a:p>
        </p:txBody>
      </p:sp>
      <p:sp>
        <p:nvSpPr>
          <p:cNvPr id="101" name="CustomShape 3"/>
          <p:cNvSpPr/>
          <p:nvPr/>
        </p:nvSpPr>
        <p:spPr>
          <a:xfrm>
            <a:off x="97920" y="1872000"/>
            <a:ext cx="9909720" cy="365580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fr-CA" sz="1800" spc="-1" strike="noStrike">
              <a:latin typeface="Arial"/>
            </a:endParaRPr>
          </a:p>
          <a:p>
            <a:pPr>
              <a:lnSpc>
                <a:spcPct val="100000"/>
              </a:lnSpc>
            </a:pPr>
            <a:r>
              <a:rPr b="0" lang="fr-CA" sz="1800" spc="-1" strike="noStrike">
                <a:solidFill>
                  <a:srgbClr val="2a6099"/>
                </a:solidFill>
                <a:latin typeface="Arial"/>
              </a:rPr>
              <a:t>- Le gouvernement se donne le droit d'autoriser des projets d'infrastructures dans des zones naturelles sensibles. Les espèces menacées qui s'y abritent ne seraient plus protégées par la loi sur les espèces menacées ou vulnérables, ni pour les habitats de poissons, sauf pour ceux menacés ou vulnérables.</a:t>
            </a:r>
            <a:endParaRPr b="0" lang="fr-CA" sz="1800" spc="-1" strike="noStrike">
              <a:latin typeface="Arial"/>
            </a:endParaRPr>
          </a:p>
          <a:p>
            <a:pPr>
              <a:lnSpc>
                <a:spcPct val="100000"/>
              </a:lnSpc>
            </a:pPr>
            <a:endParaRPr b="0" lang="fr-CA" sz="1800" spc="-1" strike="noStrike">
              <a:latin typeface="Arial"/>
            </a:endParaRPr>
          </a:p>
          <a:p>
            <a:pPr>
              <a:lnSpc>
                <a:spcPct val="100000"/>
              </a:lnSpc>
            </a:pPr>
            <a:r>
              <a:rPr b="0" lang="fr-CA" sz="1800" spc="-1" strike="noStrike">
                <a:solidFill>
                  <a:srgbClr val="2a6099"/>
                </a:solidFill>
                <a:latin typeface="Arial"/>
              </a:rPr>
              <a:t>- Il y a une clause compensatoire quand on détruit des écosystèmes. Mais on ne connaît pas les sommes. Et puis  ça semble ne pas si obligatoire que ça. "possibilité de fournir une compensation financière au ministre de l’Environnement [...]"</a:t>
            </a:r>
            <a:endParaRPr b="0" lang="fr-CA" sz="1800" spc="-1" strike="noStrike">
              <a:latin typeface="Arial"/>
            </a:endParaRPr>
          </a:p>
          <a:p>
            <a:pPr>
              <a:lnSpc>
                <a:spcPct val="100000"/>
              </a:lnSpc>
            </a:pPr>
            <a:endParaRPr b="0" lang="fr-CA" sz="1800" spc="-1" strike="noStrike">
              <a:latin typeface="Arial"/>
            </a:endParaRPr>
          </a:p>
          <a:p>
            <a:pPr>
              <a:lnSpc>
                <a:spcPct val="100000"/>
              </a:lnSpc>
            </a:pPr>
            <a:r>
              <a:rPr b="0" lang="fr-CA" sz="1800" spc="-1" strike="noStrike">
                <a:solidFill>
                  <a:srgbClr val="2a6099"/>
                </a:solidFill>
                <a:latin typeface="Arial"/>
              </a:rPr>
              <a:t>- Une loi comme celle-ci, votée avant le 12 juin, représente un véritable danger pour l’environnement, en plus de menacer les droits fondamentaux des citoyens, on se croirait dans un régime totalitaire, c’est inacceptable</a:t>
            </a:r>
            <a:endParaRPr b="0" lang="fr-CA" sz="1800" spc="-1" strike="noStrike">
              <a:latin typeface="Arial"/>
            </a:endParaRPr>
          </a:p>
        </p:txBody>
      </p:sp>
    </p:spTree>
  </p:cSld>
  <mc:AlternateContent>
    <mc:Choice Requires="p14">
      <p:transition spd="slow" p14:dur="2000"/>
    </mc:Choice>
    <mc:Fallback>
      <p:transition spd="slow"/>
    </mc:Fallback>
  </mc:AlternateContent>
  <p:timing>
    <p:tnLst>
      <p:par>
        <p:cTn id="81" dur="indefinite" restart="never" nodeType="tmRoot">
          <p:childTnLst>
            <p:seq>
              <p:cTn id="82"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504000" y="421200"/>
            <a:ext cx="9070920" cy="396720"/>
          </a:xfrm>
          <a:prstGeom prst="rect">
            <a:avLst/>
          </a:prstGeom>
          <a:noFill/>
          <a:ln>
            <a:noFill/>
          </a:ln>
        </p:spPr>
        <p:style>
          <a:lnRef idx="0"/>
          <a:fillRef idx="0"/>
          <a:effectRef idx="0"/>
          <a:fontRef idx="minor"/>
        </p:style>
        <p:txBody>
          <a:bodyPr lIns="0" rIns="0" tIns="0" bIns="0" anchor="ctr">
            <a:spAutoFit/>
          </a:bodyPr>
          <a:p>
            <a:pPr>
              <a:lnSpc>
                <a:spcPct val="100000"/>
              </a:lnSpc>
            </a:pPr>
            <a:r>
              <a:rPr b="0" lang="fr-CA" sz="2600" spc="-1" strike="noStrike">
                <a:solidFill>
                  <a:srgbClr val="000000"/>
                </a:solidFill>
                <a:latin typeface="Arial"/>
              </a:rPr>
              <a:t>                                         </a:t>
            </a:r>
            <a:r>
              <a:rPr b="0" lang="fr-CA" sz="2600" spc="-1" strike="noStrike">
                <a:solidFill>
                  <a:srgbClr val="ffffff"/>
                </a:solidFill>
                <a:latin typeface="Arial"/>
              </a:rPr>
              <a:t> </a:t>
            </a:r>
            <a:r>
              <a:rPr b="0" lang="fr-CA" sz="2600" spc="-1" strike="noStrike">
                <a:solidFill>
                  <a:srgbClr val="ffffff"/>
                </a:solidFill>
                <a:latin typeface="Arial"/>
              </a:rPr>
              <a:t>Conclusion</a:t>
            </a:r>
            <a:endParaRPr b="0" lang="fr-CA" sz="2600" spc="-1" strike="noStrike">
              <a:latin typeface="Arial"/>
            </a:endParaRPr>
          </a:p>
        </p:txBody>
      </p:sp>
      <p:sp>
        <p:nvSpPr>
          <p:cNvPr id="103" name="CustomShape 2"/>
          <p:cNvSpPr/>
          <p:nvPr/>
        </p:nvSpPr>
        <p:spPr>
          <a:xfrm>
            <a:off x="199440" y="1656000"/>
            <a:ext cx="9664200" cy="25592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CA" sz="1800" spc="-1" strike="noStrike">
                <a:solidFill>
                  <a:srgbClr val="2a6099"/>
                </a:solidFill>
                <a:latin typeface="Arial"/>
              </a:rPr>
              <a:t>Projet de loi 61 : Legault reconnaît un calcul partisan dans le choix des projets Radio-Canada 2020-06-05</a:t>
            </a:r>
            <a:endParaRPr b="0" lang="fr-CA" sz="1800" spc="-1" strike="noStrike">
              <a:latin typeface="Arial"/>
            </a:endParaRPr>
          </a:p>
          <a:p>
            <a:pPr>
              <a:lnSpc>
                <a:spcPct val="100000"/>
              </a:lnSpc>
            </a:pPr>
            <a:endParaRPr b="0" lang="fr-CA" sz="1800" spc="-1" strike="noStrike">
              <a:latin typeface="Arial"/>
            </a:endParaRPr>
          </a:p>
          <a:p>
            <a:pPr>
              <a:lnSpc>
                <a:spcPct val="100000"/>
              </a:lnSpc>
            </a:pPr>
            <a:r>
              <a:rPr b="0" lang="fr-CA" sz="1800" spc="-1" strike="noStrike">
                <a:solidFill>
                  <a:srgbClr val="2a6099"/>
                </a:solidFill>
                <a:latin typeface="Arial"/>
              </a:rPr>
              <a:t>‘’</a:t>
            </a:r>
            <a:r>
              <a:rPr b="0" lang="fr-CA" sz="1800" spc="-1" strike="noStrike">
                <a:solidFill>
                  <a:srgbClr val="2a6099"/>
                </a:solidFill>
                <a:latin typeface="Arial"/>
              </a:rPr>
              <a:t>Il faut s'occuper de chaque demande comme si c'était la nôtre, comme si nous étions le promoteur. Il ne faut pas être vus comme ceux qui veulent empêcher la réalisation des projets. ‘’</a:t>
            </a:r>
            <a:endParaRPr b="0" lang="fr-CA" sz="1800" spc="-1" strike="noStrike">
              <a:latin typeface="Arial"/>
            </a:endParaRPr>
          </a:p>
          <a:p>
            <a:pPr>
              <a:lnSpc>
                <a:spcPct val="100000"/>
              </a:lnSpc>
            </a:pPr>
            <a:endParaRPr b="0" lang="fr-CA" sz="1800" spc="-1" strike="noStrike">
              <a:latin typeface="Arial"/>
            </a:endParaRPr>
          </a:p>
          <a:p>
            <a:pPr>
              <a:lnSpc>
                <a:spcPct val="100000"/>
              </a:lnSpc>
            </a:pPr>
            <a:r>
              <a:rPr b="0" lang="fr-CA" sz="1800" spc="-1" strike="noStrike">
                <a:solidFill>
                  <a:srgbClr val="2a6099"/>
                </a:solidFill>
                <a:latin typeface="Arial"/>
              </a:rPr>
              <a:t>Marc Croteau, sous-ministre à l'Environnement, dans une communication obtenue par Radio-Canada 2020-06-05</a:t>
            </a:r>
            <a:endParaRPr b="0" lang="fr-CA" sz="1800" spc="-1" strike="noStrike">
              <a:latin typeface="Arial"/>
            </a:endParaRPr>
          </a:p>
        </p:txBody>
      </p:sp>
    </p:spTree>
  </p:cSld>
  <mc:AlternateContent>
    <mc:Choice Requires="p14">
      <p:transition spd="slow" p14:dur="2000"/>
    </mc:Choice>
    <mc:Fallback>
      <p:transition spd="slow"/>
    </mc:Fallback>
  </mc:AlternateContent>
  <p:timing>
    <p:tnLst>
      <p:par>
        <p:cTn id="83" dur="indefinite" restart="never" nodeType="tmRoot">
          <p:childTnLst>
            <p:seq>
              <p:cTn id="84"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TotalTime>
  <Application>LibreOffice/6.1.5.2$Windows_X86_64 LibreOffice_project/90f8dcf33c87b3705e78202e3df5142b201bd805</Application>
  <Words>348</Words>
  <Paragraphs>30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2020-06-05T14:20:03Z</dcterms:created>
  <dc:creator>Amelie</dc:creator>
  <dc:description/>
  <dc:language>fr-CA</dc:language>
  <cp:lastModifiedBy/>
  <dcterms:modified xsi:type="dcterms:W3CDTF">2020-06-05T20:43:56Z</dcterms:modified>
  <cp:revision>5</cp:revision>
  <dc:subject/>
  <dc:title>Blue Curve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Personnalisé</vt:lpwstr>
  </property>
  <property fmtid="{D5CDD505-2E9C-101B-9397-08002B2CF9AE}" pid="9" name="ScaleCrop">
    <vt:bool>0</vt:bool>
  </property>
  <property fmtid="{D5CDD505-2E9C-101B-9397-08002B2CF9AE}" pid="10" name="ShareDoc">
    <vt:bool>0</vt:bool>
  </property>
  <property fmtid="{D5CDD505-2E9C-101B-9397-08002B2CF9AE}" pid="11" name="Slides">
    <vt:i4>6</vt:i4>
  </property>
</Properties>
</file>